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4" r:id="rId2"/>
    <p:sldMasterId id="2147483658" r:id="rId3"/>
  </p:sldMasterIdLst>
  <p:notesMasterIdLst>
    <p:notesMasterId r:id="rId14"/>
  </p:notesMasterIdLst>
  <p:sldIdLst>
    <p:sldId id="496" r:id="rId4"/>
    <p:sldId id="576" r:id="rId5"/>
    <p:sldId id="497" r:id="rId6"/>
    <p:sldId id="514" r:id="rId7"/>
    <p:sldId id="579" r:id="rId8"/>
    <p:sldId id="578" r:id="rId9"/>
    <p:sldId id="523" r:id="rId10"/>
    <p:sldId id="569" r:id="rId11"/>
    <p:sldId id="575" r:id="rId12"/>
    <p:sldId id="568" r:id="rId13"/>
  </p:sldIdLst>
  <p:sldSz cx="12192000" cy="6858000"/>
  <p:notesSz cx="6858000" cy="9144000"/>
  <p:custDataLst>
    <p:tags r:id="rId15"/>
  </p:custDataLst>
  <p:defaultTextStyle>
    <a:defPPr>
      <a:defRPr lang="zh-CN"/>
    </a:defPPr>
    <a:lvl1pPr marL="0" algn="l" defTabSz="91313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6565" algn="l" defTabSz="91313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3130" algn="l" defTabSz="91313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69695" algn="l" defTabSz="91313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6260" algn="l" defTabSz="91313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2825" algn="l" defTabSz="91313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0025" algn="l" defTabSz="91313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196590" algn="l" defTabSz="91313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3155" algn="l" defTabSz="91313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63">
          <p15:clr>
            <a:srgbClr val="A4A3A4"/>
          </p15:clr>
        </p15:guide>
        <p15:guide id="3" orient="horz" pos="3929">
          <p15:clr>
            <a:srgbClr val="A4A3A4"/>
          </p15:clr>
        </p15:guide>
        <p15:guide id="4" orient="horz" pos="4129">
          <p15:clr>
            <a:srgbClr val="A4A3A4"/>
          </p15:clr>
        </p15:guide>
        <p15:guide id="5" orient="horz" pos="1774">
          <p15:clr>
            <a:srgbClr val="A4A3A4"/>
          </p15:clr>
        </p15:guide>
        <p15:guide id="6" orient="horz" pos="117">
          <p15:clr>
            <a:srgbClr val="A4A3A4"/>
          </p15:clr>
        </p15:guide>
        <p15:guide id="7" pos="3836">
          <p15:clr>
            <a:srgbClr val="A4A3A4"/>
          </p15:clr>
        </p15:guide>
        <p15:guide id="8" pos="380">
          <p15:clr>
            <a:srgbClr val="A4A3A4"/>
          </p15:clr>
        </p15:guide>
        <p15:guide id="9" pos="7299">
          <p15:clr>
            <a:srgbClr val="A4A3A4"/>
          </p15:clr>
        </p15:guide>
        <p15:guide id="10" pos="75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B9F"/>
    <a:srgbClr val="36B7AB"/>
    <a:srgbClr val="1389C6"/>
    <a:srgbClr val="286991"/>
    <a:srgbClr val="00857B"/>
    <a:srgbClr val="64B3BA"/>
    <a:srgbClr val="009C90"/>
    <a:srgbClr val="009186"/>
    <a:srgbClr val="00AFA1"/>
    <a:srgbClr val="40C2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66" autoAdjust="0"/>
    <p:restoredTop sz="94965" autoAdjust="0"/>
  </p:normalViewPr>
  <p:slideViewPr>
    <p:cSldViewPr snapToGrid="0">
      <p:cViewPr varScale="1">
        <p:scale>
          <a:sx n="107" d="100"/>
          <a:sy n="107" d="100"/>
        </p:scale>
        <p:origin x="318" y="78"/>
      </p:cViewPr>
      <p:guideLst>
        <p:guide orient="horz" pos="2160"/>
        <p:guide pos="3863"/>
        <p:guide orient="horz" pos="3929"/>
        <p:guide orient="horz" pos="4129"/>
        <p:guide orient="horz" pos="1774"/>
        <p:guide orient="horz" pos="117"/>
        <p:guide pos="3836"/>
        <p:guide pos="380"/>
        <p:guide pos="7299"/>
        <p:guide pos="75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ags" Target="tags/tag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0B6BFF-8DC4-491A-AD64-35B02073C26C}" type="datetimeFigureOut">
              <a:rPr lang="zh-CN" altLang="en-US" smtClean="0"/>
              <a:t>2025/5/29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485CB3-ED54-428A-8D92-294AD67A92F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3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565" algn="l" defTabSz="913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130" algn="l" defTabSz="913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69695" algn="l" defTabSz="913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6260" algn="l" defTabSz="913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2825" algn="l" defTabSz="913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0025" algn="l" defTabSz="913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6590" algn="l" defTabSz="913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3155" algn="l" defTabSz="913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6965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31A2D1-3CE5-3E49-B561-D98940B9A455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6965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31A2D1-3CE5-3E49-B561-D98940B9A455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1544D-F39A-4F55-BC21-9BE909A9BACC}" type="slidenum">
              <a:rPr lang="de-DE" smtClean="0"/>
              <a:t>2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1544D-F39A-4F55-BC21-9BE909A9BACC}" type="slidenum">
              <a:rPr lang="de-DE" smtClean="0">
                <a:solidFill>
                  <a:prstClr val="black"/>
                </a:solidFill>
                <a:latin typeface="Calibri" panose="020F0502020204030204"/>
              </a:rPr>
              <a:t>3</a:t>
            </a:fld>
            <a:endParaRPr lang="de-DE">
              <a:solidFill>
                <a:prstClr val="black"/>
              </a:solidFill>
              <a:latin typeface="Calibri" panose="020F0502020204030204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1544D-F39A-4F55-BC21-9BE909A9BACC}" type="slidenum">
              <a:rPr lang="de-DE" smtClean="0"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1544D-F39A-4F55-BC21-9BE909A9BACC}" type="slidenum">
              <a:rPr lang="de-DE" smtClean="0">
                <a:solidFill>
                  <a:prstClr val="black"/>
                </a:solidFill>
                <a:latin typeface="Calibri" panose="020F0502020204030204"/>
              </a:rPr>
              <a:t>5</a:t>
            </a:fld>
            <a:endParaRPr lang="de-DE">
              <a:solidFill>
                <a:prstClr val="black"/>
              </a:solidFill>
              <a:latin typeface="Calibri" panose="020F0502020204030204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1544D-F39A-4F55-BC21-9BE909A9BACC}" type="slidenum">
              <a:rPr lang="de-DE" smtClean="0"/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1544D-F39A-4F55-BC21-9BE909A9BACC}" type="slidenum">
              <a:rPr lang="de-DE" smtClean="0">
                <a:solidFill>
                  <a:prstClr val="black"/>
                </a:solidFill>
                <a:latin typeface="Calibri" panose="020F0502020204030204"/>
              </a:rPr>
              <a:t>7</a:t>
            </a:fld>
            <a:endParaRPr lang="de-DE">
              <a:solidFill>
                <a:prstClr val="black"/>
              </a:solidFill>
              <a:latin typeface="Calibri" panose="020F0502020204030204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1544D-F39A-4F55-BC21-9BE909A9BACC}" type="slidenum">
              <a:rPr lang="de-DE" smtClean="0"/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1544D-F39A-4F55-BC21-9BE909A9BACC}" type="slidenum">
              <a:rPr lang="de-DE" smtClean="0"/>
              <a:t>9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B4D28-1B61-4E71-85FB-5EA9B9F514C0}" type="datetimeFigureOut">
              <a:rPr lang="zh-CN" altLang="en-US" smtClean="0"/>
              <a:t>2025/5/29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C8DF5-2C98-486A-A13C-5605677EDDA6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 descr="33"/>
          <p:cNvPicPr>
            <a:picLocks noChangeAspect="1"/>
          </p:cNvPicPr>
          <p:nvPr userDrawn="1"/>
        </p:nvPicPr>
        <p:blipFill>
          <a:blip r:embed="rId2" cstate="screen"/>
          <a:srcRect r="50038" b="46681"/>
          <a:stretch>
            <a:fillRect/>
          </a:stretch>
        </p:blipFill>
        <p:spPr>
          <a:xfrm>
            <a:off x="8985253" y="3430908"/>
            <a:ext cx="3206751" cy="342265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/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lIns="91332" tIns="45666" rIns="91332" bIns="45666" anchor="ctr"/>
          <a:lstStyle>
            <a:lvl1pPr marL="0" indent="0" algn="ctr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/>
              <a:t>Drag your picture here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B4D28-1B61-4E71-85FB-5EA9B9F514C0}" type="datetimeFigureOut">
              <a:rPr lang="zh-CN" altLang="en-US" smtClean="0"/>
              <a:t>2025/5/29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C8DF5-2C98-486A-A13C-5605677EDDA6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6" name="图片 5" descr="33"/>
          <p:cNvPicPr>
            <a:picLocks noChangeAspect="1"/>
          </p:cNvPicPr>
          <p:nvPr userDrawn="1"/>
        </p:nvPicPr>
        <p:blipFill>
          <a:blip r:embed="rId2" cstate="screen"/>
          <a:srcRect r="50038" b="46681"/>
          <a:stretch>
            <a:fillRect/>
          </a:stretch>
        </p:blipFill>
        <p:spPr>
          <a:xfrm>
            <a:off x="8985253" y="3430908"/>
            <a:ext cx="3206751" cy="342265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B4D28-1B61-4E71-85FB-5EA9B9F514C0}" type="datetimeFigureOut">
              <a:rPr lang="zh-CN" altLang="en-US" smtClean="0"/>
              <a:t>2025/5/29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C8DF5-2C98-486A-A13C-5605677EDDA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/>
          <p:cNvSpPr>
            <a:spLocks noGrp="1"/>
          </p:cNvSpPr>
          <p:nvPr>
            <p:ph type="pic" sz="quarter" idx="3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/>
              <a:t>Drag your picture here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mpt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322970"/>
            <a:ext cx="9144000" cy="2187001"/>
          </a:xfrm>
        </p:spPr>
        <p:txBody>
          <a:bodyPr anchor="b">
            <a:normAutofit/>
          </a:bodyPr>
          <a:lstStyle>
            <a:lvl1pPr algn="ctr">
              <a:defRPr sz="6000"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45"/>
            <a:ext cx="9144000" cy="1655763"/>
          </a:xfrm>
        </p:spPr>
        <p:txBody>
          <a:bodyPr>
            <a:normAutofit/>
          </a:bodyPr>
          <a:lstStyle>
            <a:lvl1pPr marL="0" indent="0" algn="ctr">
              <a:buNone/>
              <a:defRPr sz="19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</a:defRPr>
            </a:lvl1pPr>
            <a:lvl2pPr marL="456565" indent="0" algn="ctr">
              <a:buNone/>
              <a:defRPr sz="2000"/>
            </a:lvl2pPr>
            <a:lvl3pPr marL="913130" indent="0" algn="ctr">
              <a:buNone/>
              <a:defRPr sz="1900"/>
            </a:lvl3pPr>
            <a:lvl4pPr marL="1369695" indent="0" algn="ctr">
              <a:buNone/>
              <a:defRPr sz="1600"/>
            </a:lvl4pPr>
            <a:lvl5pPr marL="1826260" indent="0" algn="ctr">
              <a:buNone/>
              <a:defRPr sz="1600"/>
            </a:lvl5pPr>
            <a:lvl6pPr marL="2283460" indent="0" algn="ctr">
              <a:buNone/>
              <a:defRPr sz="1600"/>
            </a:lvl6pPr>
            <a:lvl7pPr marL="2740025" indent="0" algn="ctr">
              <a:buNone/>
              <a:defRPr sz="1600"/>
            </a:lvl7pPr>
            <a:lvl8pPr marL="3196590" indent="0" algn="ctr">
              <a:buNone/>
              <a:defRPr sz="1600"/>
            </a:lvl8pPr>
            <a:lvl9pPr marL="3653155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2025/5/29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15948" y="129357"/>
            <a:ext cx="11160125" cy="1325563"/>
          </a:xfrm>
        </p:spPr>
        <p:txBody>
          <a:bodyPr anchor="ctr" anchorCtr="0">
            <a:normAutofit/>
          </a:bodyPr>
          <a:lstStyle>
            <a:lvl1pPr>
              <a:defRPr sz="3200" b="1">
                <a:solidFill>
                  <a:srgbClr val="103889"/>
                </a:solidFill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5948" y="1696540"/>
            <a:ext cx="11160125" cy="4504241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2025/5/29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2025/5/29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mpt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tags" Target="../tags/tag4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ags" Target="../tags/tag3.xml"/><Relationship Id="rId5" Type="http://schemas.openxmlformats.org/officeDocument/2006/relationships/tags" Target="../tags/tag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1" y="365129"/>
            <a:ext cx="10515600" cy="1325563"/>
          </a:xfrm>
          <a:prstGeom prst="rect">
            <a:avLst/>
          </a:prstGeom>
        </p:spPr>
        <p:txBody>
          <a:bodyPr vert="horz" lIns="91330" tIns="45665" rIns="91330" bIns="45665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1" y="1825624"/>
            <a:ext cx="10515600" cy="4351339"/>
          </a:xfrm>
          <a:prstGeom prst="rect">
            <a:avLst/>
          </a:prstGeom>
        </p:spPr>
        <p:txBody>
          <a:bodyPr vert="horz" lIns="91330" tIns="45665" rIns="91330" bIns="45665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60"/>
            <a:ext cx="2743200" cy="365125"/>
          </a:xfrm>
          <a:prstGeom prst="rect">
            <a:avLst/>
          </a:prstGeom>
        </p:spPr>
        <p:txBody>
          <a:bodyPr vert="horz" lIns="91330" tIns="45665" rIns="91330" bIns="45665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AB4D28-1B61-4E71-85FB-5EA9B9F514C0}" type="datetimeFigureOut">
              <a:rPr lang="zh-CN" altLang="en-US" smtClean="0"/>
              <a:t>2025/5/29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1" y="6356360"/>
            <a:ext cx="4114800" cy="365125"/>
          </a:xfrm>
          <a:prstGeom prst="rect">
            <a:avLst/>
          </a:prstGeom>
        </p:spPr>
        <p:txBody>
          <a:bodyPr vert="horz" lIns="91330" tIns="45665" rIns="91330" bIns="45665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60"/>
            <a:ext cx="2743200" cy="365125"/>
          </a:xfrm>
          <a:prstGeom prst="rect">
            <a:avLst/>
          </a:prstGeom>
        </p:spPr>
        <p:txBody>
          <a:bodyPr vert="horz" lIns="91330" tIns="45665" rIns="91330" bIns="45665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C8DF5-2C98-486A-A13C-5605677EDDA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l" defTabSz="91313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313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165" indent="-228600" algn="l" defTabSz="9131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730" indent="-228600" algn="l" defTabSz="9131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295" indent="-228600" algn="l" defTabSz="9131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054860" indent="-228600" algn="l" defTabSz="9131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1425" indent="-228600" algn="l" defTabSz="9131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67990" indent="-228600" algn="l" defTabSz="9131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4555" indent="-228600" algn="l" defTabSz="9131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1120" indent="-228600" algn="l" defTabSz="9131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313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6565" algn="l" defTabSz="91313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3130" algn="l" defTabSz="91313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695" algn="l" defTabSz="91313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260" algn="l" defTabSz="91313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460" algn="l" defTabSz="91313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025" algn="l" defTabSz="91313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590" algn="l" defTabSz="91313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155" algn="l" defTabSz="91313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15947" y="3"/>
            <a:ext cx="11160125" cy="1325563"/>
          </a:xfrm>
          <a:prstGeom prst="rect">
            <a:avLst/>
          </a:prstGeom>
        </p:spPr>
        <p:txBody>
          <a:bodyPr vert="horz" lIns="91330" tIns="45665" rIns="91330" bIns="45665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6"/>
            </p:custDataLst>
          </p:nvPr>
        </p:nvSpPr>
        <p:spPr>
          <a:xfrm>
            <a:off x="515947" y="1463049"/>
            <a:ext cx="11160125" cy="4713923"/>
          </a:xfrm>
          <a:prstGeom prst="rect">
            <a:avLst/>
          </a:prstGeom>
        </p:spPr>
        <p:txBody>
          <a:bodyPr vert="horz" lIns="91330" tIns="45665" rIns="91330" bIns="45665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60"/>
            <a:ext cx="2743200" cy="365125"/>
          </a:xfrm>
          <a:prstGeom prst="rect">
            <a:avLst/>
          </a:prstGeom>
        </p:spPr>
        <p:txBody>
          <a:bodyPr vert="horz" lIns="91330" tIns="45665" rIns="91330" bIns="45665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2025/5/29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1" y="6356360"/>
            <a:ext cx="4114800" cy="365125"/>
          </a:xfrm>
          <a:prstGeom prst="rect">
            <a:avLst/>
          </a:prstGeom>
        </p:spPr>
        <p:txBody>
          <a:bodyPr vert="horz" lIns="91330" tIns="45665" rIns="91330" bIns="45665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60"/>
            <a:ext cx="2743200" cy="365125"/>
          </a:xfrm>
          <a:prstGeom prst="rect">
            <a:avLst/>
          </a:prstGeom>
        </p:spPr>
        <p:txBody>
          <a:bodyPr vert="horz" lIns="91330" tIns="45665" rIns="91330" bIns="45665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KSO_TEMPLATE" hidden="1"/>
          <p:cNvSpPr/>
          <p:nvPr userDrawn="1">
            <p:custDataLst>
              <p:tags r:id="rId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30" tIns="45665" rIns="91330" bIns="45665" rtlCol="0" anchor="ctr"/>
          <a:lstStyle/>
          <a:p>
            <a:pPr algn="ctr"/>
            <a:endParaRPr lang="zh-CN" altLang="en-US" sz="150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</p:sldLayoutIdLst>
  <p:txStyles>
    <p:titleStyle>
      <a:lvl1pPr algn="l" defTabSz="91313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313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ea"/>
          <a:ea typeface="+mn-ea"/>
          <a:cs typeface="+mn-cs"/>
        </a:defRPr>
      </a:lvl1pPr>
      <a:lvl2pPr marL="685165" indent="-228600" algn="l" defTabSz="9131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ea"/>
          <a:ea typeface="+mn-ea"/>
          <a:cs typeface="+mn-cs"/>
        </a:defRPr>
      </a:lvl2pPr>
      <a:lvl3pPr marL="1141730" indent="-228600" algn="l" defTabSz="9131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ea"/>
          <a:ea typeface="+mn-ea"/>
          <a:cs typeface="+mn-cs"/>
        </a:defRPr>
      </a:lvl3pPr>
      <a:lvl4pPr marL="1598295" indent="-228600" algn="l" defTabSz="9131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ea"/>
          <a:ea typeface="+mn-ea"/>
          <a:cs typeface="+mn-cs"/>
        </a:defRPr>
      </a:lvl4pPr>
      <a:lvl5pPr marL="2054860" indent="-228600" algn="l" defTabSz="9131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ea"/>
          <a:ea typeface="+mn-ea"/>
          <a:cs typeface="+mn-cs"/>
        </a:defRPr>
      </a:lvl5pPr>
      <a:lvl6pPr marL="2511425" indent="-228600" algn="l" defTabSz="9131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67990" indent="-228600" algn="l" defTabSz="9131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4555" indent="-228600" algn="l" defTabSz="9131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1120" indent="-228600" algn="l" defTabSz="9131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313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6565" algn="l" defTabSz="91313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3130" algn="l" defTabSz="91313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695" algn="l" defTabSz="91313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260" algn="l" defTabSz="91313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460" algn="l" defTabSz="91313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025" algn="l" defTabSz="91313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590" algn="l" defTabSz="91313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155" algn="l" defTabSz="91313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</p:sldLayoutIdLst>
  <p:txStyles>
    <p:titleStyle>
      <a:lvl1pPr algn="l" defTabSz="91313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7965" indent="-227965" algn="l" defTabSz="91313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4530" indent="-227965" algn="l" defTabSz="9131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095" indent="-227965" algn="l" defTabSz="9131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660" indent="-227965" algn="l" defTabSz="9131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4225" indent="-227965" algn="l" defTabSz="9131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0790" indent="-227965" algn="l" defTabSz="9131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67355" indent="-227965" algn="l" defTabSz="9131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3920" indent="-227965" algn="l" defTabSz="9131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0485" indent="-227965" algn="l" defTabSz="91313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1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565" algn="l" defTabSz="9131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130" algn="l" defTabSz="9131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695" algn="l" defTabSz="9131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260" algn="l" defTabSz="9131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2825" algn="l" defTabSz="9131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9390" algn="l" defTabSz="9131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5955" algn="l" defTabSz="9131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2520" algn="l" defTabSz="9131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32" tIns="45666" rIns="91332" bIns="45666" rtlCol="0" anchor="ctr"/>
          <a:lstStyle/>
          <a:p>
            <a:pPr algn="ctr"/>
            <a:endParaRPr lang="zh-CN" altLang="en-US" sz="2600"/>
          </a:p>
        </p:txBody>
      </p:sp>
      <p:sp>
        <p:nvSpPr>
          <p:cNvPr id="8" name="矩形 7"/>
          <p:cNvSpPr/>
          <p:nvPr/>
        </p:nvSpPr>
        <p:spPr>
          <a:xfrm>
            <a:off x="-2382" y="0"/>
            <a:ext cx="7825583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32" tIns="45666" rIns="91332" bIns="45666" rtlCol="0" anchor="ctr"/>
          <a:lstStyle/>
          <a:p>
            <a:pPr algn="ctr"/>
            <a:endParaRPr lang="zh-CN" altLang="en-US" sz="260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33"/>
          <a:stretch>
            <a:fillRect/>
          </a:stretch>
        </p:blipFill>
        <p:spPr>
          <a:xfrm>
            <a:off x="0" y="1295401"/>
            <a:ext cx="10261600" cy="4246352"/>
          </a:xfrm>
          <a:prstGeom prst="rect">
            <a:avLst/>
          </a:prstGeom>
        </p:spPr>
      </p:pic>
      <p:sp>
        <p:nvSpPr>
          <p:cNvPr id="12" name="Rectangle"/>
          <p:cNvSpPr/>
          <p:nvPr/>
        </p:nvSpPr>
        <p:spPr>
          <a:xfrm rot="10800000">
            <a:off x="-58621" y="1295401"/>
            <a:ext cx="10320227" cy="4246352"/>
          </a:xfrm>
          <a:prstGeom prst="rect">
            <a:avLst/>
          </a:prstGeom>
          <a:gradFill>
            <a:gsLst>
              <a:gs pos="10000">
                <a:srgbClr val="2EB6AA"/>
              </a:gs>
              <a:gs pos="78000">
                <a:srgbClr val="9BC5F8">
                  <a:alpha val="11000"/>
                </a:srgbClr>
              </a:gs>
            </a:gsLst>
            <a:lin ang="36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 defTabSz="1099185" hangingPunct="0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4300" kern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798834" y="4418216"/>
            <a:ext cx="5352747" cy="923330"/>
          </a:xfrm>
          <a:prstGeom prst="rect">
            <a:avLst/>
          </a:prstGeom>
        </p:spPr>
        <p:txBody>
          <a:bodyPr wrap="none" lIns="91332" tIns="45666" rIns="91332" bIns="45666">
            <a:spAutoFit/>
          </a:bodyPr>
          <a:lstStyle/>
          <a:p>
            <a:r>
              <a:rPr lang="en-US" altLang="zh-CN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2020</a:t>
            </a:r>
            <a:r>
              <a: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年工作计划</a:t>
            </a:r>
            <a:endParaRPr lang="en-US" altLang="zh-CN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14" descr="e7d195523061f1c031c703ae827a41d82d848b4543d3ea7289D8E8F86A53FC6163EC8A81A8A66F8C4722339FE4B4358C18D1CC4D5B5DBA40FE7B27962A37062774402BE64D77ED352C2DED658BBCE1926D4E1BB8015CA98867E1D443A0BD667B9B3F32D06E4BB01EF1F9FBA74356FFE152BB933DCB9C9B0FBDEC94EF6D4C65AEC8F52DFF4F7486C3"/>
          <p:cNvSpPr txBox="1"/>
          <p:nvPr/>
        </p:nvSpPr>
        <p:spPr>
          <a:xfrm>
            <a:off x="5240938" y="4036135"/>
            <a:ext cx="4813920" cy="369330"/>
          </a:xfrm>
          <a:prstGeom prst="rect">
            <a:avLst/>
          </a:prstGeom>
          <a:noFill/>
        </p:spPr>
        <p:txBody>
          <a:bodyPr wrap="square" lIns="91330" tIns="45665" rIns="91330" bIns="45665" rtlCol="0">
            <a:spAutoFit/>
          </a:bodyPr>
          <a:lstStyle/>
          <a:p>
            <a:pPr algn="r"/>
            <a:r>
              <a:rPr kumimoji="1"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ANNUAL WORK PLAN</a:t>
            </a:r>
            <a:endParaRPr kumimoji="1" lang="zh-CN" altLang="en-US" sz="1800" dirty="0">
              <a:solidFill>
                <a:schemeClr val="bg1"/>
              </a:solidFill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flipH="1">
            <a:off x="10054858" y="5106386"/>
            <a:ext cx="1564002" cy="0"/>
          </a:xfrm>
          <a:prstGeom prst="line">
            <a:avLst/>
          </a:prstGeom>
          <a:ln cap="rnd" cmpd="sng">
            <a:round/>
            <a:head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10488690" y="5154466"/>
            <a:ext cx="17033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标题正文</a:t>
            </a:r>
            <a:endParaRPr lang="en-US" altLang="zh-CN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字体：微软雅黑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字号：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54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 flipH="1">
            <a:off x="10054858" y="4220800"/>
            <a:ext cx="1564002" cy="0"/>
          </a:xfrm>
          <a:prstGeom prst="line">
            <a:avLst/>
          </a:prstGeom>
          <a:ln cap="rnd" cmpd="sng">
            <a:solidFill>
              <a:schemeClr val="accent2">
                <a:alpha val="81000"/>
              </a:schemeClr>
            </a:solidFill>
            <a:round/>
            <a:head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10488690" y="4272721"/>
            <a:ext cx="17033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英文副标</a:t>
            </a:r>
            <a:endParaRPr lang="en-US" altLang="zh-CN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字体：微软雅黑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字号：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11507" y="6378976"/>
            <a:ext cx="1703311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封面</a:t>
            </a:r>
            <a:endParaRPr lang="zh-CN" altLang="en-US" sz="1400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 descr="未标题-1_画板 1"/>
          <p:cNvPicPr>
            <a:picLocks noChangeAspect="1"/>
          </p:cNvPicPr>
          <p:nvPr/>
        </p:nvPicPr>
        <p:blipFill>
          <a:blip r:embed="rId4"/>
          <a:srcRect l="6718" t="26062" r="11698" b="26062"/>
          <a:stretch>
            <a:fillRect/>
          </a:stretch>
        </p:blipFill>
        <p:spPr>
          <a:xfrm>
            <a:off x="7976235" y="1396365"/>
            <a:ext cx="2205355" cy="9156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32" tIns="45666" rIns="91332" bIns="45666" rtlCol="0" anchor="ctr"/>
          <a:lstStyle/>
          <a:p>
            <a:pPr algn="ctr"/>
            <a:endParaRPr lang="zh-CN" altLang="en-US" sz="2600"/>
          </a:p>
        </p:txBody>
      </p:sp>
      <p:sp>
        <p:nvSpPr>
          <p:cNvPr id="8" name="矩形 7"/>
          <p:cNvSpPr/>
          <p:nvPr/>
        </p:nvSpPr>
        <p:spPr>
          <a:xfrm>
            <a:off x="-2382" y="0"/>
            <a:ext cx="7825583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32" tIns="45666" rIns="91332" bIns="45666" rtlCol="0" anchor="ctr"/>
          <a:lstStyle/>
          <a:p>
            <a:pPr algn="ctr"/>
            <a:endParaRPr lang="zh-CN" altLang="en-US" sz="260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33"/>
          <a:stretch>
            <a:fillRect/>
          </a:stretch>
        </p:blipFill>
        <p:spPr>
          <a:xfrm>
            <a:off x="0" y="1295401"/>
            <a:ext cx="10261600" cy="4246352"/>
          </a:xfrm>
          <a:prstGeom prst="rect">
            <a:avLst/>
          </a:prstGeom>
        </p:spPr>
      </p:pic>
      <p:sp>
        <p:nvSpPr>
          <p:cNvPr id="12" name="Rectangle"/>
          <p:cNvSpPr/>
          <p:nvPr/>
        </p:nvSpPr>
        <p:spPr>
          <a:xfrm rot="10800000">
            <a:off x="-58621" y="1295401"/>
            <a:ext cx="10320227" cy="4246352"/>
          </a:xfrm>
          <a:prstGeom prst="rect">
            <a:avLst/>
          </a:prstGeom>
          <a:gradFill>
            <a:gsLst>
              <a:gs pos="10000">
                <a:srgbClr val="2EB6AA"/>
              </a:gs>
              <a:gs pos="78000">
                <a:srgbClr val="9BC5F8">
                  <a:alpha val="11000"/>
                </a:srgbClr>
              </a:gs>
            </a:gsLst>
            <a:lin ang="36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 defTabSz="1099185" hangingPunct="0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4300" kern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102264" y="3183096"/>
            <a:ext cx="4995060" cy="1323330"/>
          </a:xfrm>
          <a:prstGeom prst="rect">
            <a:avLst/>
          </a:prstGeom>
        </p:spPr>
        <p:txBody>
          <a:bodyPr wrap="none" lIns="91332" tIns="45666" rIns="91332" bIns="45666">
            <a:spAutoFit/>
          </a:bodyPr>
          <a:lstStyle/>
          <a:p>
            <a:pPr algn="r"/>
            <a:r>
              <a:rPr lang="en-US" altLang="zh-CN" sz="8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THANKS!</a:t>
            </a:r>
          </a:p>
        </p:txBody>
      </p:sp>
      <p:sp>
        <p:nvSpPr>
          <p:cNvPr id="7" name="矩形 6"/>
          <p:cNvSpPr/>
          <p:nvPr/>
        </p:nvSpPr>
        <p:spPr>
          <a:xfrm>
            <a:off x="6468215" y="4801004"/>
            <a:ext cx="3634110" cy="646222"/>
          </a:xfrm>
          <a:prstGeom prst="rect">
            <a:avLst/>
          </a:prstGeom>
        </p:spPr>
        <p:txBody>
          <a:bodyPr wrap="none" lIns="91332" tIns="45666" rIns="91332" bIns="45666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2020</a:t>
            </a:r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年工作计划</a:t>
            </a:r>
            <a:endParaRPr lang="en-US" altLang="zh-CN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14" descr="e7d195523061f1c031c703ae827a41d82d848b4543d3ea7289D8E8F86A53FC6163EC8A81A8A66F8C4722339FE4B4358C18D1CC4D5B5DBA40FE7B27962A37062774402BE64D77ED352C2DED658BBCE1926D4E1BB8015CA98867E1D443A0BD667B9B3F32D06E4BB01EF1F9FBA74356FFE152BB933DCB9C9B0FBDEC94EF6D4C65AEC8F52DFF4F7486C3"/>
          <p:cNvSpPr txBox="1"/>
          <p:nvPr/>
        </p:nvSpPr>
        <p:spPr>
          <a:xfrm>
            <a:off x="5240938" y="4557152"/>
            <a:ext cx="4813920" cy="276888"/>
          </a:xfrm>
          <a:prstGeom prst="rect">
            <a:avLst/>
          </a:prstGeom>
          <a:noFill/>
        </p:spPr>
        <p:txBody>
          <a:bodyPr wrap="square" lIns="91330" tIns="45665" rIns="91330" bIns="45665" rtlCol="0">
            <a:spAutoFit/>
          </a:bodyPr>
          <a:lstStyle/>
          <a:p>
            <a:pPr algn="r"/>
            <a:r>
              <a:rPr kumimoji="1"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ANNUAL WORK PLAN</a:t>
            </a:r>
            <a:endParaRPr kumimoji="1" lang="zh-CN" altLang="en-US" sz="1200" dirty="0">
              <a:solidFill>
                <a:schemeClr val="bg1"/>
              </a:solidFill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11507" y="6378976"/>
            <a:ext cx="1703311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封底</a:t>
            </a:r>
            <a:endParaRPr lang="zh-CN" altLang="en-US" sz="1400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H="1">
            <a:off x="9932620" y="5265337"/>
            <a:ext cx="1564002" cy="0"/>
          </a:xfrm>
          <a:prstGeom prst="line">
            <a:avLst/>
          </a:prstGeom>
          <a:ln cap="rnd" cmpd="sng">
            <a:round/>
            <a:head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10366452" y="5313417"/>
            <a:ext cx="17033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标题正文</a:t>
            </a:r>
            <a:endParaRPr lang="en-US" altLang="zh-CN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字体：微软雅黑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字号：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36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H="1">
            <a:off x="8802450" y="3619730"/>
            <a:ext cx="1564002" cy="0"/>
          </a:xfrm>
          <a:prstGeom prst="line">
            <a:avLst/>
          </a:prstGeom>
          <a:ln cap="rnd" cmpd="sng">
            <a:solidFill>
              <a:schemeClr val="accent2">
                <a:alpha val="81000"/>
              </a:schemeClr>
            </a:solidFill>
            <a:round/>
            <a:head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10366452" y="4479172"/>
            <a:ext cx="17033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英文副标</a:t>
            </a:r>
            <a:endParaRPr lang="en-US" altLang="zh-CN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字体：微软雅黑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字号：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366452" y="3429000"/>
            <a:ext cx="201951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致谢</a:t>
            </a:r>
            <a:endParaRPr lang="en-US" altLang="zh-CN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字体：微软雅黑加粗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字号：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0" y="0"/>
            <a:ext cx="4019607" cy="6858000"/>
          </a:xfrm>
          <a:prstGeom prst="rect">
            <a:avLst/>
          </a:prstGeom>
          <a:solidFill>
            <a:schemeClr val="bg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666" tIns="22836" rIns="45666" bIns="22836" rtlCol="0" anchor="ctr"/>
          <a:lstStyle/>
          <a:p>
            <a:pPr algn="ctr"/>
            <a:endParaRPr lang="de-DE"/>
          </a:p>
        </p:txBody>
      </p:sp>
      <p:sp>
        <p:nvSpPr>
          <p:cNvPr id="46" name="文本框 28"/>
          <p:cNvSpPr txBox="1"/>
          <p:nvPr/>
        </p:nvSpPr>
        <p:spPr>
          <a:xfrm>
            <a:off x="606259" y="1070133"/>
            <a:ext cx="3469402" cy="276999"/>
          </a:xfrm>
          <a:prstGeom prst="rect">
            <a:avLst/>
          </a:prstGeom>
          <a:noFill/>
        </p:spPr>
        <p:txBody>
          <a:bodyPr wrap="square" lIns="91332" tIns="45666" rIns="91332" bIns="45666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 initiatives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6" name="Gerader Verbinder 35"/>
          <p:cNvCxnSpPr/>
          <p:nvPr/>
        </p:nvCxnSpPr>
        <p:spPr>
          <a:xfrm>
            <a:off x="264952" y="3116133"/>
            <a:ext cx="0" cy="6257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-21266" y="5717231"/>
            <a:ext cx="4863802" cy="200055"/>
          </a:xfrm>
          <a:prstGeom prst="rect">
            <a:avLst/>
          </a:prstGeom>
          <a:noFill/>
        </p:spPr>
        <p:txBody>
          <a:bodyPr wrap="square" lIns="45666" tIns="22836" rIns="45666" bIns="22836" rtlCol="0">
            <a:spAutoFit/>
          </a:bodyPr>
          <a:lstStyle/>
          <a:p>
            <a:pPr algn="r"/>
            <a:r>
              <a:rPr lang="de-DE" sz="1000" b="1" dirty="0"/>
              <a:t>Public Relations Worldwide</a:t>
            </a:r>
          </a:p>
        </p:txBody>
      </p:sp>
      <p:sp>
        <p:nvSpPr>
          <p:cNvPr id="39" name="矩形 38"/>
          <p:cNvSpPr/>
          <p:nvPr/>
        </p:nvSpPr>
        <p:spPr>
          <a:xfrm>
            <a:off x="6336814" y="1258261"/>
            <a:ext cx="5497783" cy="4401187"/>
          </a:xfrm>
          <a:prstGeom prst="rect">
            <a:avLst/>
          </a:prstGeom>
        </p:spPr>
        <p:txBody>
          <a:bodyPr wrap="square" lIns="91332" tIns="45666" rIns="91332" bIns="45666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      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汇报内容示意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  <a:defRPr/>
            </a:pP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      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汇报内容示意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  <a:defRPr/>
            </a:pP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</a:p>
          <a:p>
            <a:pPr>
              <a:lnSpc>
                <a:spcPct val="200000"/>
              </a:lnSpc>
              <a:defRPr/>
            </a:pP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</a:p>
          <a:p>
            <a:pPr>
              <a:lnSpc>
                <a:spcPct val="200000"/>
              </a:lnSpc>
              <a:defRPr/>
            </a:pP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3" name="Picture 6" descr="G:\欧亚图库\校园图片\2016明信片选出\局部\5Y6Z965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48" t="2517" r="2003"/>
          <a:stretch>
            <a:fillRect/>
          </a:stretch>
        </p:blipFill>
        <p:spPr bwMode="auto">
          <a:xfrm>
            <a:off x="1166209" y="2329749"/>
            <a:ext cx="3833520" cy="3306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文本框 26"/>
          <p:cNvSpPr txBox="1"/>
          <p:nvPr/>
        </p:nvSpPr>
        <p:spPr>
          <a:xfrm>
            <a:off x="573563" y="459447"/>
            <a:ext cx="3325389" cy="523220"/>
          </a:xfrm>
          <a:prstGeom prst="rect">
            <a:avLst/>
          </a:prstGeom>
          <a:noFill/>
        </p:spPr>
        <p:txBody>
          <a:bodyPr wrap="square" lIns="91332" tIns="45666" rIns="91332" bIns="45666" rtlCol="0">
            <a:spAutoFit/>
          </a:bodyPr>
          <a:lstStyle/>
          <a:p>
            <a:r>
              <a:rPr lang="zh-CN" altLang="en-US" sz="2800" b="1" dirty="0">
                <a:solidFill>
                  <a:srgbClr val="00AB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年度重点工作</a:t>
            </a:r>
          </a:p>
        </p:txBody>
      </p:sp>
      <p:cxnSp>
        <p:nvCxnSpPr>
          <p:cNvPr id="45" name="直线连接符 27"/>
          <p:cNvCxnSpPr/>
          <p:nvPr/>
        </p:nvCxnSpPr>
        <p:spPr>
          <a:xfrm>
            <a:off x="716403" y="1025646"/>
            <a:ext cx="798617" cy="0"/>
          </a:xfrm>
          <a:prstGeom prst="line">
            <a:avLst/>
          </a:prstGeom>
          <a:ln>
            <a:solidFill>
              <a:srgbClr val="36B7AB">
                <a:alpha val="89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 descr="e7d195523061f1c0fa07f38d8c1154c57bf8f7993b42569d03F573E7557F37EDE61EF06A794A4E9123C1071E4224D404485DE90708939AC7AF7E9F1763229B7B8F9D84847A4CD81ACC4954AD75B3F977FCFAD20E635EB55EBA083B552261A446BE65BB2304DDF42D6EB56502A8CA9F7DB4A29EEB5B695C191D3A07E09FCA806B6C885743398AB49B334E1F05871613CFDD49BAF4949B2109"/>
          <p:cNvSpPr txBox="1"/>
          <p:nvPr/>
        </p:nvSpPr>
        <p:spPr>
          <a:xfrm>
            <a:off x="610067" y="1918064"/>
            <a:ext cx="6746235" cy="1009507"/>
          </a:xfrm>
          <a:prstGeom prst="rect">
            <a:avLst/>
          </a:prstGeom>
          <a:noFill/>
        </p:spPr>
        <p:txBody>
          <a:bodyPr wrap="square" lIns="0" tIns="60749" rIns="121498" bIns="60749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7200" b="1" spc="-3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</a:p>
        </p:txBody>
      </p:sp>
      <p:cxnSp>
        <p:nvCxnSpPr>
          <p:cNvPr id="14" name="直接连接符 13"/>
          <p:cNvCxnSpPr/>
          <p:nvPr/>
        </p:nvCxnSpPr>
        <p:spPr>
          <a:xfrm flipH="1">
            <a:off x="9817351" y="1834359"/>
            <a:ext cx="1564002" cy="0"/>
          </a:xfrm>
          <a:prstGeom prst="line">
            <a:avLst/>
          </a:prstGeom>
          <a:ln cap="rnd" cmpd="sng">
            <a:round/>
            <a:head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10286808" y="1953689"/>
            <a:ext cx="17033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目录内文</a:t>
            </a:r>
            <a:endParaRPr lang="en-US" altLang="zh-CN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字体：微软雅黑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字号：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28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 flipH="1">
            <a:off x="2958547" y="726974"/>
            <a:ext cx="1564002" cy="0"/>
          </a:xfrm>
          <a:prstGeom prst="line">
            <a:avLst/>
          </a:prstGeom>
          <a:ln cap="rnd" cmpd="sng">
            <a:round/>
            <a:head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4645313" y="583856"/>
            <a:ext cx="24911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目录标题</a:t>
            </a:r>
            <a:endParaRPr lang="en-US" altLang="zh-CN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字体：微软雅黑 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文本加粗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字号：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28</a:t>
            </a: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颜色：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RGB| R:0G:171B:159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11507" y="6378976"/>
            <a:ext cx="1703311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1400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3"/>
          <a:srcRect l="26204" r="11670"/>
          <a:stretch>
            <a:fillRect/>
          </a:stretch>
        </p:blipFill>
        <p:spPr>
          <a:xfrm>
            <a:off x="-231678" y="1296813"/>
            <a:ext cx="4806637" cy="4639344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-288848" y="5695966"/>
            <a:ext cx="4863802" cy="200055"/>
          </a:xfrm>
          <a:prstGeom prst="rect">
            <a:avLst/>
          </a:prstGeom>
          <a:noFill/>
        </p:spPr>
        <p:txBody>
          <a:bodyPr wrap="square" lIns="45657" tIns="22832" rIns="45657" bIns="22832" rtlCol="0">
            <a:spAutoFit/>
          </a:bodyPr>
          <a:lstStyle/>
          <a:p>
            <a:pPr defTabSz="228600"/>
            <a:r>
              <a:rPr lang="de-DE" sz="1000" b="1">
                <a:solidFill>
                  <a:srgbClr val="464646"/>
                </a:solidFill>
              </a:rPr>
              <a:t>Public Relations Worldwide</a:t>
            </a:r>
          </a:p>
        </p:txBody>
      </p:sp>
      <p:sp>
        <p:nvSpPr>
          <p:cNvPr id="25" name="Halber Rahmen 24"/>
          <p:cNvSpPr/>
          <p:nvPr/>
        </p:nvSpPr>
        <p:spPr>
          <a:xfrm rot="5400000">
            <a:off x="11204457" y="1314399"/>
            <a:ext cx="447418" cy="447534"/>
          </a:xfrm>
          <a:prstGeom prst="halfFrame">
            <a:avLst>
              <a:gd name="adj1" fmla="val 5428"/>
              <a:gd name="adj2" fmla="val 4905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657" tIns="22832" rIns="45657" bIns="22832" rtlCol="0" anchor="ctr"/>
          <a:lstStyle/>
          <a:p>
            <a:pPr algn="ctr" defTabSz="228600"/>
            <a:endParaRPr lang="de-DE" sz="900">
              <a:solidFill>
                <a:srgbClr val="464646"/>
              </a:solidFill>
            </a:endParaRPr>
          </a:p>
        </p:txBody>
      </p:sp>
      <p:sp>
        <p:nvSpPr>
          <p:cNvPr id="26" name="Halber Rahmen 25"/>
          <p:cNvSpPr/>
          <p:nvPr/>
        </p:nvSpPr>
        <p:spPr>
          <a:xfrm rot="10800000">
            <a:off x="11204400" y="5096133"/>
            <a:ext cx="447534" cy="447418"/>
          </a:xfrm>
          <a:prstGeom prst="halfFrame">
            <a:avLst>
              <a:gd name="adj1" fmla="val 5428"/>
              <a:gd name="adj2" fmla="val 4905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657" tIns="22832" rIns="45657" bIns="22832" rtlCol="0" anchor="ctr"/>
          <a:lstStyle/>
          <a:p>
            <a:pPr algn="ctr" defTabSz="228600"/>
            <a:endParaRPr lang="de-DE" sz="900">
              <a:solidFill>
                <a:srgbClr val="464646"/>
              </a:solidFill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-231683" y="1314451"/>
            <a:ext cx="4806636" cy="4621706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10000"/>
                  <a:lumMod val="0"/>
                  <a:lumOff val="100000"/>
                </a:schemeClr>
              </a:gs>
              <a:gs pos="25000">
                <a:schemeClr val="accent1">
                  <a:alpha val="10000"/>
                  <a:lumMod val="0"/>
                  <a:lumOff val="100000"/>
                </a:schemeClr>
              </a:gs>
              <a:gs pos="77000">
                <a:srgbClr val="36B7AB"/>
              </a:gs>
            </a:gsLst>
            <a:lin ang="5400000" scaled="0"/>
            <a:tileRect/>
          </a:gradFill>
          <a:ln>
            <a:noFill/>
          </a:ln>
          <a:effectLst>
            <a:outerShdw blurRad="762000" dist="508000" dir="81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657" tIns="22832" rIns="45657" bIns="22832" rtlCol="0" anchor="ctr"/>
          <a:lstStyle/>
          <a:p>
            <a:pPr algn="ctr" defTabSz="228600"/>
            <a:endParaRPr lang="de-DE" sz="900">
              <a:solidFill>
                <a:srgbClr val="F8F8F8"/>
              </a:solidFill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755050" y="2012929"/>
            <a:ext cx="2881988" cy="2816147"/>
          </a:xfrm>
          <a:prstGeom prst="rect">
            <a:avLst/>
          </a:prstGeom>
          <a:noFill/>
        </p:spPr>
        <p:txBody>
          <a:bodyPr wrap="square" lIns="45657" tIns="22832" rIns="45657" bIns="22832" rtlCol="0">
            <a:spAutoFit/>
          </a:bodyPr>
          <a:lstStyle/>
          <a:p>
            <a:pPr defTabSz="228600"/>
            <a:r>
              <a:rPr lang="de-DE" sz="4500" b="1" dirty="0">
                <a:solidFill>
                  <a:srgbClr val="F8F8F8"/>
                </a:solidFill>
                <a:latin typeface="Century Gothic" panose="020B0502020202020204" pitchFamily="34" charset="0"/>
              </a:rPr>
              <a:t>Strategic</a:t>
            </a:r>
          </a:p>
          <a:p>
            <a:pPr defTabSz="228600"/>
            <a:r>
              <a:rPr lang="de-DE" sz="4500" b="1" dirty="0">
                <a:solidFill>
                  <a:srgbClr val="F8F8F8"/>
                </a:solidFill>
                <a:latin typeface="Century Gothic" panose="020B0502020202020204" pitchFamily="34" charset="0"/>
              </a:rPr>
              <a:t>Focus of</a:t>
            </a:r>
          </a:p>
          <a:p>
            <a:pPr defTabSz="228600"/>
            <a:r>
              <a:rPr lang="de-DE" sz="4500" b="1" dirty="0">
                <a:solidFill>
                  <a:srgbClr val="F8F8F8"/>
                </a:solidFill>
                <a:latin typeface="Century Gothic" panose="020B0502020202020204" pitchFamily="34" charset="0"/>
              </a:rPr>
              <a:t>The new</a:t>
            </a:r>
          </a:p>
          <a:p>
            <a:pPr defTabSz="228600"/>
            <a:r>
              <a:rPr lang="de-DE" sz="4500" b="1" dirty="0">
                <a:solidFill>
                  <a:srgbClr val="F8F8F8"/>
                </a:solidFill>
                <a:latin typeface="Century Gothic" panose="020B0502020202020204" pitchFamily="34" charset="0"/>
              </a:rPr>
              <a:t>Decade.</a:t>
            </a:r>
          </a:p>
        </p:txBody>
      </p:sp>
      <p:sp>
        <p:nvSpPr>
          <p:cNvPr id="20" name="文本框 2"/>
          <p:cNvSpPr txBox="1"/>
          <p:nvPr/>
        </p:nvSpPr>
        <p:spPr>
          <a:xfrm>
            <a:off x="4703495" y="2319895"/>
            <a:ext cx="6981682" cy="3169988"/>
          </a:xfrm>
          <a:prstGeom prst="rect">
            <a:avLst/>
          </a:prstGeom>
          <a:noFill/>
        </p:spPr>
        <p:txBody>
          <a:bodyPr wrap="square" lIns="91330" tIns="45665" rIns="91330" bIns="45665" rtlCol="0">
            <a:spAutoFit/>
          </a:bodyPr>
          <a:lstStyle/>
          <a:p>
            <a:pPr marL="570865" indent="-570865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kumimoji="1" lang="zh-CN" altLang="en-US" sz="2000" b="1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内容示意 </a:t>
            </a:r>
            <a:r>
              <a:rPr kumimoji="1" lang="en-US" altLang="zh-CN" sz="2000" b="1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 </a:t>
            </a:r>
            <a:r>
              <a:rPr kumimoji="1" lang="zh-CN" altLang="en-US" sz="20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内容示意</a:t>
            </a:r>
            <a:endParaRPr kumimoji="1" lang="en-US" altLang="zh-CN" sz="2000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70865" indent="-570865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kumimoji="1" lang="zh-CN" altLang="en-US" sz="2000" b="1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内容示意 </a:t>
            </a:r>
            <a:r>
              <a:rPr kumimoji="1" lang="en-US" altLang="zh-CN" sz="2000" b="1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 </a:t>
            </a:r>
            <a:r>
              <a:rPr kumimoji="1" lang="zh-CN" altLang="en-US" sz="20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内容示意</a:t>
            </a:r>
            <a:endParaRPr kumimoji="1" lang="en-US" altLang="zh-CN" sz="2000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70865" indent="-570865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kumimoji="1" lang="zh-CN" altLang="en-US" sz="2000" b="1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内容示意 </a:t>
            </a:r>
            <a:r>
              <a:rPr kumimoji="1" lang="en-US" altLang="zh-CN" sz="2000" b="1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 </a:t>
            </a:r>
            <a:endParaRPr kumimoji="1" lang="en-US" altLang="zh-CN" sz="2000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70865" indent="-570865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kumimoji="1" lang="zh-CN" altLang="en-US" sz="2000" b="1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内容示意 </a:t>
            </a:r>
            <a:r>
              <a:rPr kumimoji="1" lang="en-US" altLang="zh-CN" sz="2000" b="1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 </a:t>
            </a:r>
            <a:endParaRPr kumimoji="1" lang="en-US" altLang="zh-CN" sz="2000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70865" indent="-570865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kumimoji="1" lang="zh-CN" altLang="en-US" sz="2000" b="1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内容示意 </a:t>
            </a:r>
            <a:r>
              <a:rPr kumimoji="1" lang="en-US" altLang="zh-CN" sz="2000" b="1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 </a:t>
            </a:r>
            <a:endParaRPr kumimoji="1" lang="en-US" altLang="zh-CN" sz="2000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233203" y="1180992"/>
            <a:ext cx="3325389" cy="523220"/>
          </a:xfrm>
          <a:prstGeom prst="rect">
            <a:avLst/>
          </a:prstGeom>
          <a:noFill/>
        </p:spPr>
        <p:txBody>
          <a:bodyPr wrap="square" lIns="91332" tIns="45666" rIns="91332" bIns="45666" rtlCol="0">
            <a:spAutoFit/>
          </a:bodyPr>
          <a:lstStyle/>
          <a:p>
            <a:r>
              <a:rPr lang="zh-CN" altLang="en-US" sz="2800" b="1" dirty="0">
                <a:solidFill>
                  <a:srgbClr val="00AB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汇报内容总述</a:t>
            </a:r>
          </a:p>
        </p:txBody>
      </p:sp>
      <p:cxnSp>
        <p:nvCxnSpPr>
          <p:cNvPr id="28" name="直线连接符 27"/>
          <p:cNvCxnSpPr/>
          <p:nvPr/>
        </p:nvCxnSpPr>
        <p:spPr>
          <a:xfrm>
            <a:off x="5376037" y="1747191"/>
            <a:ext cx="798617" cy="0"/>
          </a:xfrm>
          <a:prstGeom prst="line">
            <a:avLst/>
          </a:prstGeom>
          <a:ln>
            <a:solidFill>
              <a:srgbClr val="36B7AB">
                <a:alpha val="89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5265899" y="1791672"/>
            <a:ext cx="3469402" cy="276999"/>
          </a:xfrm>
          <a:prstGeom prst="rect">
            <a:avLst/>
          </a:prstGeom>
          <a:noFill/>
        </p:spPr>
        <p:txBody>
          <a:bodyPr wrap="square" lIns="91332" tIns="45666" rIns="91332" bIns="45666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Strategic focus of the new decade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1"/>
          <p:cNvSpPr txBox="1"/>
          <p:nvPr/>
        </p:nvSpPr>
        <p:spPr>
          <a:xfrm>
            <a:off x="6571599" y="6193990"/>
            <a:ext cx="5263663" cy="338555"/>
          </a:xfrm>
          <a:prstGeom prst="rect">
            <a:avLst/>
          </a:prstGeom>
          <a:noFill/>
        </p:spPr>
        <p:txBody>
          <a:bodyPr wrap="square" lIns="91330" tIns="45665" rIns="91330" bIns="45665" rtlCol="0">
            <a:spAutoFit/>
          </a:bodyPr>
          <a:lstStyle/>
          <a:p>
            <a:pPr algn="r"/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——《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西安欧亚学院战略规划（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2019-2028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H="1">
            <a:off x="7861464" y="1457569"/>
            <a:ext cx="1157073" cy="0"/>
          </a:xfrm>
          <a:prstGeom prst="line">
            <a:avLst/>
          </a:prstGeom>
          <a:ln cap="rnd" cmpd="sng">
            <a:round/>
            <a:head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9141301" y="1314451"/>
            <a:ext cx="24911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总述页标题</a:t>
            </a:r>
            <a:endParaRPr lang="en-US" altLang="zh-CN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字体：微软雅黑 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文本加粗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字号：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28</a:t>
            </a: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颜色：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RGB| R:0G:171B:159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11507" y="6378976"/>
            <a:ext cx="1703311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总述内容</a:t>
            </a:r>
            <a:endParaRPr lang="zh-CN" altLang="en-US" sz="1400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H="1">
            <a:off x="7861464" y="2727983"/>
            <a:ext cx="1157073" cy="0"/>
          </a:xfrm>
          <a:prstGeom prst="line">
            <a:avLst/>
          </a:prstGeom>
          <a:ln cap="rnd" cmpd="sng">
            <a:round/>
            <a:head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9141301" y="2584865"/>
            <a:ext cx="249119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内文</a:t>
            </a:r>
            <a:endParaRPr lang="en-US" altLang="zh-CN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字体：微软雅黑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字号：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8612" y="1314450"/>
            <a:ext cx="1785345" cy="554355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660079" y="1392129"/>
            <a:ext cx="6626211" cy="923221"/>
          </a:xfrm>
          <a:prstGeom prst="rect">
            <a:avLst/>
          </a:prstGeom>
        </p:spPr>
        <p:txBody>
          <a:bodyPr wrap="none" lIns="91332" tIns="45666" rIns="91332" bIns="45666">
            <a:spAutoFit/>
          </a:bodyPr>
          <a:lstStyle/>
          <a:p>
            <a:r>
              <a:rPr lang="en-US" altLang="zh-CN" sz="5400" dirty="0">
                <a:solidFill>
                  <a:schemeClr val="bg1">
                    <a:lumMod val="9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Internationalization</a:t>
            </a:r>
            <a:endParaRPr lang="zh-CN" altLang="en-US" sz="5400" dirty="0">
              <a:solidFill>
                <a:schemeClr val="bg1">
                  <a:lumMod val="9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940"/>
          <a:stretch>
            <a:fillRect/>
          </a:stretch>
        </p:blipFill>
        <p:spPr>
          <a:xfrm>
            <a:off x="7897364" y="1314451"/>
            <a:ext cx="2341798" cy="4229101"/>
          </a:xfrm>
          <a:prstGeom prst="rect">
            <a:avLst/>
          </a:prstGeom>
        </p:spPr>
      </p:pic>
      <p:sp>
        <p:nvSpPr>
          <p:cNvPr id="13" name="Textfeld 12"/>
          <p:cNvSpPr txBox="1"/>
          <p:nvPr/>
        </p:nvSpPr>
        <p:spPr>
          <a:xfrm>
            <a:off x="7888754" y="5695966"/>
            <a:ext cx="2349536" cy="200055"/>
          </a:xfrm>
          <a:prstGeom prst="rect">
            <a:avLst/>
          </a:prstGeom>
          <a:noFill/>
        </p:spPr>
        <p:txBody>
          <a:bodyPr wrap="square" lIns="45666" tIns="22836" rIns="45666" bIns="22836" rtlCol="0">
            <a:spAutoFit/>
          </a:bodyPr>
          <a:lstStyle/>
          <a:p>
            <a:pPr algn="ctr"/>
            <a:r>
              <a:rPr lang="de-DE" sz="1000" b="1" dirty="0"/>
              <a:t>Public Relations Worldwide</a:t>
            </a:r>
          </a:p>
        </p:txBody>
      </p:sp>
      <p:cxnSp>
        <p:nvCxnSpPr>
          <p:cNvPr id="14" name="Gerader Verbinder 13"/>
          <p:cNvCxnSpPr/>
          <p:nvPr/>
        </p:nvCxnSpPr>
        <p:spPr>
          <a:xfrm>
            <a:off x="11983754" y="3116133"/>
            <a:ext cx="0" cy="625736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1336478" y="1813764"/>
            <a:ext cx="2954433" cy="1200218"/>
          </a:xfrm>
          <a:prstGeom prst="rect">
            <a:avLst/>
          </a:prstGeom>
        </p:spPr>
        <p:txBody>
          <a:bodyPr wrap="none" lIns="91330" tIns="45665" rIns="91330" bIns="45665">
            <a:spAutoFit/>
          </a:bodyPr>
          <a:lstStyle/>
          <a:p>
            <a:r>
              <a:rPr lang="zh-CN" altLang="en-US" sz="7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章节一</a:t>
            </a:r>
            <a:endParaRPr lang="zh-CN" altLang="en-US" sz="7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425624" y="3050428"/>
            <a:ext cx="3416098" cy="523109"/>
          </a:xfrm>
          <a:prstGeom prst="rect">
            <a:avLst/>
          </a:prstGeom>
        </p:spPr>
        <p:txBody>
          <a:bodyPr wrap="none" lIns="91330" tIns="45665" rIns="91330" bIns="45665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第一章节内容副标题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1" name="直接连接符 10"/>
          <p:cNvCxnSpPr/>
          <p:nvPr/>
        </p:nvCxnSpPr>
        <p:spPr>
          <a:xfrm flipH="1">
            <a:off x="4667001" y="2396693"/>
            <a:ext cx="1940658" cy="0"/>
          </a:xfrm>
          <a:prstGeom prst="line">
            <a:avLst/>
          </a:prstGeom>
          <a:ln cap="rnd" cmpd="sng">
            <a:round/>
            <a:head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5513114" y="2492273"/>
            <a:ext cx="213403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主标题</a:t>
            </a:r>
            <a:endParaRPr lang="en-US" altLang="zh-CN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字体：微软雅黑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加粗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字号：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72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H="1">
            <a:off x="5053348" y="3340786"/>
            <a:ext cx="1564002" cy="0"/>
          </a:xfrm>
          <a:prstGeom prst="line">
            <a:avLst/>
          </a:prstGeom>
          <a:ln cap="rnd" cmpd="sng">
            <a:round/>
            <a:head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5522805" y="3460116"/>
            <a:ext cx="17033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副标题</a:t>
            </a:r>
            <a:endParaRPr lang="en-US" altLang="zh-CN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字体：微软雅黑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字号：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28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11507" y="6378976"/>
            <a:ext cx="1703311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章节一划分过页</a:t>
            </a:r>
            <a:endParaRPr lang="zh-CN" altLang="en-US" sz="1400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513114" y="428930"/>
            <a:ext cx="36554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英文标题</a:t>
            </a:r>
            <a:endParaRPr lang="en-US" altLang="zh-CN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字体：微软雅黑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字号：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54</a:t>
            </a: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颜色：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10%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黑（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R223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G223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B223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</p:txBody>
      </p:sp>
      <p:sp>
        <p:nvSpPr>
          <p:cNvPr id="22" name="矩形 21"/>
          <p:cNvSpPr/>
          <p:nvPr/>
        </p:nvSpPr>
        <p:spPr>
          <a:xfrm>
            <a:off x="1458933" y="4284879"/>
            <a:ext cx="3694958" cy="1197477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1482683" y="5165820"/>
            <a:ext cx="11819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文本框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H="1">
            <a:off x="5053348" y="4685558"/>
            <a:ext cx="1564002" cy="0"/>
          </a:xfrm>
          <a:prstGeom prst="line">
            <a:avLst/>
          </a:prstGeom>
          <a:ln cap="rnd" cmpd="sng">
            <a:round/>
            <a:head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5522805" y="4804888"/>
            <a:ext cx="17033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内容概要</a:t>
            </a:r>
            <a:endParaRPr lang="en-US" altLang="zh-CN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字体：微软雅黑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字号：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8"/>
          <p:cNvSpPr/>
          <p:nvPr/>
        </p:nvSpPr>
        <p:spPr>
          <a:xfrm>
            <a:off x="5282017" y="0"/>
            <a:ext cx="6909984" cy="6858000"/>
          </a:xfrm>
          <a:custGeom>
            <a:avLst/>
            <a:gdLst>
              <a:gd name="connsiteX0" fmla="*/ 0 w 10602657"/>
              <a:gd name="connsiteY0" fmla="*/ 0 h 13716000"/>
              <a:gd name="connsiteX1" fmla="*/ 10602657 w 10602657"/>
              <a:gd name="connsiteY1" fmla="*/ 0 h 13716000"/>
              <a:gd name="connsiteX2" fmla="*/ 10602657 w 10602657"/>
              <a:gd name="connsiteY2" fmla="*/ 13716000 h 13716000"/>
              <a:gd name="connsiteX3" fmla="*/ 0 w 10602657"/>
              <a:gd name="connsiteY3" fmla="*/ 13716000 h 13716000"/>
              <a:gd name="connsiteX4" fmla="*/ 0 w 10602657"/>
              <a:gd name="connsiteY4" fmla="*/ 0 h 13716000"/>
              <a:gd name="connsiteX0-1" fmla="*/ 3598607 w 14201264"/>
              <a:gd name="connsiteY0-2" fmla="*/ 0 h 13716000"/>
              <a:gd name="connsiteX1-3" fmla="*/ 14201264 w 14201264"/>
              <a:gd name="connsiteY1-4" fmla="*/ 0 h 13716000"/>
              <a:gd name="connsiteX2-5" fmla="*/ 14201264 w 14201264"/>
              <a:gd name="connsiteY2-6" fmla="*/ 13716000 h 13716000"/>
              <a:gd name="connsiteX3-7" fmla="*/ 0 w 14201264"/>
              <a:gd name="connsiteY3-8" fmla="*/ 13716000 h 13716000"/>
              <a:gd name="connsiteX4-9" fmla="*/ 3598607 w 14201264"/>
              <a:gd name="connsiteY4-10" fmla="*/ 0 h 13716000"/>
              <a:gd name="connsiteX0-11" fmla="*/ 6554527 w 14201264"/>
              <a:gd name="connsiteY0-12" fmla="*/ 0 h 13716000"/>
              <a:gd name="connsiteX1-13" fmla="*/ 14201264 w 14201264"/>
              <a:gd name="connsiteY1-14" fmla="*/ 0 h 13716000"/>
              <a:gd name="connsiteX2-15" fmla="*/ 14201264 w 14201264"/>
              <a:gd name="connsiteY2-16" fmla="*/ 13716000 h 13716000"/>
              <a:gd name="connsiteX3-17" fmla="*/ 0 w 14201264"/>
              <a:gd name="connsiteY3-18" fmla="*/ 13716000 h 13716000"/>
              <a:gd name="connsiteX4-19" fmla="*/ 6554527 w 14201264"/>
              <a:gd name="connsiteY4-20" fmla="*/ 0 h 13716000"/>
              <a:gd name="connsiteX0-21" fmla="*/ 7679062 w 14201264"/>
              <a:gd name="connsiteY0-22" fmla="*/ 0 h 13716000"/>
              <a:gd name="connsiteX1-23" fmla="*/ 14201264 w 14201264"/>
              <a:gd name="connsiteY1-24" fmla="*/ 0 h 13716000"/>
              <a:gd name="connsiteX2-25" fmla="*/ 14201264 w 14201264"/>
              <a:gd name="connsiteY2-26" fmla="*/ 13716000 h 13716000"/>
              <a:gd name="connsiteX3-27" fmla="*/ 0 w 14201264"/>
              <a:gd name="connsiteY3-28" fmla="*/ 13716000 h 13716000"/>
              <a:gd name="connsiteX4-29" fmla="*/ 7679062 w 14201264"/>
              <a:gd name="connsiteY4-30" fmla="*/ 0 h 13716000"/>
              <a:gd name="connsiteX0-31" fmla="*/ 9446187 w 15968389"/>
              <a:gd name="connsiteY0-32" fmla="*/ 0 h 13716000"/>
              <a:gd name="connsiteX1-33" fmla="*/ 15968389 w 15968389"/>
              <a:gd name="connsiteY1-34" fmla="*/ 0 h 13716000"/>
              <a:gd name="connsiteX2-35" fmla="*/ 15968389 w 15968389"/>
              <a:gd name="connsiteY2-36" fmla="*/ 13716000 h 13716000"/>
              <a:gd name="connsiteX3-37" fmla="*/ 0 w 15968389"/>
              <a:gd name="connsiteY3-38" fmla="*/ 13686503 h 13716000"/>
              <a:gd name="connsiteX4-39" fmla="*/ 9446187 w 15968389"/>
              <a:gd name="connsiteY4-40" fmla="*/ 0 h 13716000"/>
              <a:gd name="connsiteX0-41" fmla="*/ 9381928 w 15904130"/>
              <a:gd name="connsiteY0-42" fmla="*/ 0 h 13716000"/>
              <a:gd name="connsiteX1-43" fmla="*/ 15904130 w 15904130"/>
              <a:gd name="connsiteY1-44" fmla="*/ 0 h 13716000"/>
              <a:gd name="connsiteX2-45" fmla="*/ 15904130 w 15904130"/>
              <a:gd name="connsiteY2-46" fmla="*/ 13716000 h 13716000"/>
              <a:gd name="connsiteX3-47" fmla="*/ 0 w 15904130"/>
              <a:gd name="connsiteY3-48" fmla="*/ 13716000 h 13716000"/>
              <a:gd name="connsiteX4-49" fmla="*/ 9381928 w 15904130"/>
              <a:gd name="connsiteY4-50" fmla="*/ 0 h 13716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5904130" h="13716000">
                <a:moveTo>
                  <a:pt x="9381928" y="0"/>
                </a:moveTo>
                <a:lnTo>
                  <a:pt x="15904130" y="0"/>
                </a:lnTo>
                <a:lnTo>
                  <a:pt x="15904130" y="13716000"/>
                </a:lnTo>
                <a:lnTo>
                  <a:pt x="0" y="13716000"/>
                </a:lnTo>
                <a:lnTo>
                  <a:pt x="9381928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 defTabSz="228600"/>
            <a:endParaRPr lang="de-DE" sz="900">
              <a:solidFill>
                <a:srgbClr val="F8F8F8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647994" y="1751235"/>
            <a:ext cx="11069086" cy="37816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0" name="Gerader Verbinder 39"/>
          <p:cNvCxnSpPr/>
          <p:nvPr/>
        </p:nvCxnSpPr>
        <p:spPr>
          <a:xfrm>
            <a:off x="11983754" y="3116133"/>
            <a:ext cx="0" cy="62573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feld 9"/>
          <p:cNvSpPr txBox="1"/>
          <p:nvPr/>
        </p:nvSpPr>
        <p:spPr>
          <a:xfrm>
            <a:off x="1089233" y="365336"/>
            <a:ext cx="3849118" cy="323117"/>
          </a:xfrm>
          <a:prstGeom prst="rect">
            <a:avLst/>
          </a:prstGeom>
          <a:noFill/>
        </p:spPr>
        <p:txBody>
          <a:bodyPr wrap="square" lIns="45666" tIns="22836" rIns="45666" bIns="22836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>
                <a:solidFill>
                  <a:srgbClr val="36B7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Main title</a:t>
            </a:r>
            <a:endParaRPr lang="zh-CN" altLang="en-US" b="1" dirty="0">
              <a:solidFill>
                <a:srgbClr val="36B7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13"/>
          <p:cNvSpPr txBox="1"/>
          <p:nvPr/>
        </p:nvSpPr>
        <p:spPr>
          <a:xfrm>
            <a:off x="1016181" y="650607"/>
            <a:ext cx="4010693" cy="523220"/>
          </a:xfrm>
          <a:prstGeom prst="rect">
            <a:avLst/>
          </a:prstGeom>
          <a:noFill/>
        </p:spPr>
        <p:txBody>
          <a:bodyPr wrap="square" lIns="91330" tIns="45665" rIns="91330" bIns="45665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主标题</a:t>
            </a:r>
          </a:p>
        </p:txBody>
      </p:sp>
      <p:sp>
        <p:nvSpPr>
          <p:cNvPr id="35" name="Rechteck 6"/>
          <p:cNvSpPr/>
          <p:nvPr/>
        </p:nvSpPr>
        <p:spPr>
          <a:xfrm>
            <a:off x="954141" y="477802"/>
            <a:ext cx="49577" cy="597527"/>
          </a:xfrm>
          <a:prstGeom prst="rect">
            <a:avLst/>
          </a:prstGeom>
          <a:solidFill>
            <a:srgbClr val="36B7AB"/>
          </a:solidFill>
          <a:ln w="25400" cap="flat" cmpd="sng" algn="ctr">
            <a:noFill/>
            <a:prstDash val="solid"/>
          </a:ln>
          <a:effectLst/>
        </p:spPr>
        <p:txBody>
          <a:bodyPr lIns="45666" tIns="22836" rIns="45666" bIns="22836" rtlCol="0" anchor="ctr"/>
          <a:lstStyle/>
          <a:p>
            <a:pPr algn="ctr" defTabSz="913130"/>
            <a:endParaRPr lang="de-DE" sz="1800" kern="0">
              <a:solidFill>
                <a:srgbClr val="FFFFFF"/>
              </a:solidFill>
              <a:latin typeface="Gill San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067104" y="2187352"/>
            <a:ext cx="2954433" cy="923219"/>
          </a:xfrm>
          <a:prstGeom prst="rect">
            <a:avLst/>
          </a:prstGeom>
        </p:spPr>
        <p:txBody>
          <a:bodyPr wrap="none" lIns="91330" tIns="45665" rIns="91330" bIns="45665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汇报内容主题</a:t>
            </a:r>
            <a:endParaRPr lang="en-US" altLang="zh-CN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11507" y="6378976"/>
            <a:ext cx="1703311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报告内容正文</a:t>
            </a:r>
            <a:endParaRPr lang="zh-CN" altLang="en-US" sz="1400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 flipH="1">
            <a:off x="2392555" y="904574"/>
            <a:ext cx="1242474" cy="0"/>
          </a:xfrm>
          <a:prstGeom prst="line">
            <a:avLst/>
          </a:prstGeom>
          <a:ln cap="rnd" cmpd="sng">
            <a:round/>
            <a:head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3809361" y="927713"/>
            <a:ext cx="248252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正文标题</a:t>
            </a:r>
            <a:endParaRPr lang="en-US" altLang="zh-CN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字体：微软雅黑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文本加粗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字号：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28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829514" y="196417"/>
            <a:ext cx="27175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英文副标</a:t>
            </a:r>
            <a:endParaRPr lang="en-US" altLang="zh-CN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字体：微软雅黑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文本加粗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字号：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 flipH="1">
            <a:off x="8317703" y="2690175"/>
            <a:ext cx="521728" cy="0"/>
          </a:xfrm>
          <a:prstGeom prst="line">
            <a:avLst/>
          </a:prstGeom>
          <a:ln cap="rnd" cmpd="sng">
            <a:round/>
            <a:head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8897809" y="2337518"/>
            <a:ext cx="248252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内容标题</a:t>
            </a:r>
            <a:endParaRPr lang="en-US" altLang="zh-CN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字体：微软雅黑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字号：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36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0079711" y="30143"/>
            <a:ext cx="4416851" cy="1862048"/>
            <a:chOff x="10079711" y="30143"/>
            <a:chExt cx="4416851" cy="1862048"/>
          </a:xfrm>
        </p:grpSpPr>
        <p:sp>
          <p:nvSpPr>
            <p:cNvPr id="3" name="TextBox 2"/>
            <p:cNvSpPr txBox="1"/>
            <p:nvPr/>
          </p:nvSpPr>
          <p:spPr>
            <a:xfrm>
              <a:off x="10079711" y="30143"/>
              <a:ext cx="3349256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500" b="1" dirty="0">
                  <a:solidFill>
                    <a:schemeClr val="tx1">
                      <a:lumMod val="20000"/>
                      <a:lumOff val="8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11500" b="1" dirty="0">
                <a:solidFill>
                  <a:schemeClr val="tx1">
                    <a:lumMod val="20000"/>
                    <a:lumOff val="8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10079711" y="778234"/>
              <a:ext cx="4416851" cy="796385"/>
              <a:chOff x="10079711" y="778234"/>
              <a:chExt cx="4416851" cy="796385"/>
            </a:xfrm>
          </p:grpSpPr>
          <p:sp>
            <p:nvSpPr>
              <p:cNvPr id="43" name="文本框 13"/>
              <p:cNvSpPr txBox="1"/>
              <p:nvPr/>
            </p:nvSpPr>
            <p:spPr>
              <a:xfrm>
                <a:off x="10485869" y="1051399"/>
                <a:ext cx="4010693" cy="523220"/>
              </a:xfrm>
              <a:prstGeom prst="rect">
                <a:avLst/>
              </a:prstGeom>
              <a:noFill/>
            </p:spPr>
            <p:txBody>
              <a:bodyPr wrap="square" lIns="91330" tIns="45665" rIns="91330" bIns="45665" rtlCol="0">
                <a:spAutoFit/>
              </a:bodyPr>
              <a:lstStyle/>
              <a:p>
                <a:r>
                  <a:rPr lang="zh-CN" altLang="en-US" sz="28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国际化</a:t>
                </a:r>
              </a:p>
            </p:txBody>
          </p:sp>
          <p:sp>
            <p:nvSpPr>
              <p:cNvPr id="44" name="Textfeld 9"/>
              <p:cNvSpPr txBox="1"/>
              <p:nvPr/>
            </p:nvSpPr>
            <p:spPr>
              <a:xfrm>
                <a:off x="10079711" y="778234"/>
                <a:ext cx="3849118" cy="323117"/>
              </a:xfrm>
              <a:prstGeom prst="rect">
                <a:avLst/>
              </a:prstGeom>
              <a:noFill/>
            </p:spPr>
            <p:txBody>
              <a:bodyPr wrap="square" lIns="45666" tIns="22836" rIns="45666" bIns="22836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dirty="0"/>
                  <a:t>Internationalization</a:t>
                </a:r>
                <a:endParaRPr lang="zh-CN" altLang="en-US" dirty="0"/>
              </a:p>
            </p:txBody>
          </p:sp>
        </p:grpSp>
      </p:grpSp>
      <p:sp>
        <p:nvSpPr>
          <p:cNvPr id="25" name="矩形 24"/>
          <p:cNvSpPr/>
          <p:nvPr/>
        </p:nvSpPr>
        <p:spPr>
          <a:xfrm>
            <a:off x="1186103" y="3152184"/>
            <a:ext cx="9952952" cy="1709621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221728" y="3196936"/>
            <a:ext cx="10265174" cy="2169714"/>
          </a:xfrm>
          <a:prstGeom prst="rect">
            <a:avLst/>
          </a:prstGeom>
        </p:spPr>
        <p:txBody>
          <a:bodyPr wrap="square" lIns="91330" tIns="45665" rIns="91330" bIns="45665">
            <a:spAutoFit/>
          </a:bodyPr>
          <a:lstStyle/>
          <a:p>
            <a:pPr marL="171450" indent="-171450">
              <a:lnSpc>
                <a:spcPct val="150000"/>
              </a:lnSpc>
              <a:buFont typeface="微软雅黑" panose="020B0503020204020204" pitchFamily="34" charset="-122"/>
              <a:buChar char="−"/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汇报内容示意，第一部分</a:t>
            </a:r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>
              <a:lnSpc>
                <a:spcPct val="150000"/>
              </a:lnSpc>
              <a:buFont typeface="微软雅黑" panose="020B0503020204020204" pitchFamily="34" charset="-122"/>
              <a:buChar char="−"/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汇报内容示意，第二部分</a:t>
            </a:r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>
              <a:lnSpc>
                <a:spcPct val="150000"/>
              </a:lnSpc>
              <a:buFont typeface="微软雅黑" panose="020B0503020204020204" pitchFamily="34" charset="-122"/>
              <a:buChar char="−"/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汇报内容示意，第三部分</a:t>
            </a:r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>
              <a:lnSpc>
                <a:spcPct val="150000"/>
              </a:lnSpc>
              <a:buFont typeface="微软雅黑" panose="020B0503020204020204" pitchFamily="34" charset="-122"/>
              <a:buChar char="−"/>
            </a:pPr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>
              <a:lnSpc>
                <a:spcPct val="150000"/>
              </a:lnSpc>
              <a:buFont typeface="微软雅黑" panose="020B0503020204020204" pitchFamily="34" charset="-122"/>
              <a:buChar char="−"/>
            </a:pPr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455545" y="3738977"/>
            <a:ext cx="3907875" cy="738664"/>
            <a:chOff x="4455545" y="3786477"/>
            <a:chExt cx="3907875" cy="738664"/>
          </a:xfrm>
        </p:grpSpPr>
        <p:cxnSp>
          <p:nvCxnSpPr>
            <p:cNvPr id="23" name="直接连接符 22"/>
            <p:cNvCxnSpPr/>
            <p:nvPr/>
          </p:nvCxnSpPr>
          <p:spPr>
            <a:xfrm flipH="1">
              <a:off x="4455545" y="3919873"/>
              <a:ext cx="1242474" cy="0"/>
            </a:xfrm>
            <a:prstGeom prst="line">
              <a:avLst/>
            </a:prstGeom>
            <a:ln cap="rnd" cmpd="sng">
              <a:round/>
              <a:headEnd type="oval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4" name="文本框 23"/>
            <p:cNvSpPr txBox="1"/>
            <p:nvPr/>
          </p:nvSpPr>
          <p:spPr>
            <a:xfrm>
              <a:off x="5880894" y="3786477"/>
              <a:ext cx="248252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汇报正文</a:t>
              </a:r>
              <a:endParaRPr lang="en-US" altLang="zh-CN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字体：微软雅黑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字号：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18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10519913" y="4927710"/>
            <a:ext cx="11819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文本框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13803" y="2167026"/>
            <a:ext cx="1146468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Main title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8612" y="1314450"/>
            <a:ext cx="1785345" cy="554355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660079" y="1392129"/>
            <a:ext cx="6561412" cy="923330"/>
          </a:xfrm>
          <a:prstGeom prst="rect">
            <a:avLst/>
          </a:prstGeom>
        </p:spPr>
        <p:txBody>
          <a:bodyPr wrap="none" lIns="91332" tIns="45666" rIns="91332" bIns="45666">
            <a:spAutoFit/>
          </a:bodyPr>
          <a:lstStyle/>
          <a:p>
            <a:r>
              <a:rPr lang="en-US" altLang="zh-CN" sz="5400" dirty="0">
                <a:solidFill>
                  <a:schemeClr val="bg1">
                    <a:lumMod val="90000"/>
                  </a:schemeClr>
                </a:solidFill>
                <a:latin typeface="Century Gothic" panose="020B0502020202020204" pitchFamily="34" charset="0"/>
              </a:rPr>
              <a:t>Internationalization</a:t>
            </a:r>
            <a:endParaRPr lang="zh-CN" altLang="en-US" sz="5400" dirty="0">
              <a:solidFill>
                <a:schemeClr val="bg1">
                  <a:lumMod val="90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940"/>
          <a:stretch>
            <a:fillRect/>
          </a:stretch>
        </p:blipFill>
        <p:spPr>
          <a:xfrm>
            <a:off x="7897364" y="1314451"/>
            <a:ext cx="2341798" cy="4229101"/>
          </a:xfrm>
          <a:prstGeom prst="rect">
            <a:avLst/>
          </a:prstGeom>
        </p:spPr>
      </p:pic>
      <p:sp>
        <p:nvSpPr>
          <p:cNvPr id="13" name="Textfeld 12"/>
          <p:cNvSpPr txBox="1"/>
          <p:nvPr/>
        </p:nvSpPr>
        <p:spPr>
          <a:xfrm>
            <a:off x="7888754" y="5695966"/>
            <a:ext cx="2349536" cy="200055"/>
          </a:xfrm>
          <a:prstGeom prst="rect">
            <a:avLst/>
          </a:prstGeom>
          <a:noFill/>
        </p:spPr>
        <p:txBody>
          <a:bodyPr wrap="square" lIns="45666" tIns="22836" rIns="45666" bIns="22836" rtlCol="0">
            <a:spAutoFit/>
          </a:bodyPr>
          <a:lstStyle/>
          <a:p>
            <a:pPr algn="ctr"/>
            <a:r>
              <a:rPr lang="de-DE" sz="1000" b="1" dirty="0"/>
              <a:t>Public Relations Worldwide</a:t>
            </a:r>
          </a:p>
        </p:txBody>
      </p:sp>
      <p:cxnSp>
        <p:nvCxnSpPr>
          <p:cNvPr id="14" name="Gerader Verbinder 13"/>
          <p:cNvCxnSpPr/>
          <p:nvPr/>
        </p:nvCxnSpPr>
        <p:spPr>
          <a:xfrm>
            <a:off x="11983754" y="3116133"/>
            <a:ext cx="0" cy="625736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1336478" y="1813764"/>
            <a:ext cx="2954651" cy="1200327"/>
          </a:xfrm>
          <a:prstGeom prst="rect">
            <a:avLst/>
          </a:prstGeom>
        </p:spPr>
        <p:txBody>
          <a:bodyPr wrap="none" lIns="91330" tIns="45665" rIns="91330" bIns="45665">
            <a:spAutoFit/>
          </a:bodyPr>
          <a:lstStyle/>
          <a:p>
            <a:r>
              <a:rPr lang="zh-CN" altLang="en-US" sz="7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国际化</a:t>
            </a:r>
            <a:endParaRPr lang="zh-CN" altLang="en-US" sz="7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425624" y="3050428"/>
            <a:ext cx="3416316" cy="523218"/>
          </a:xfrm>
          <a:prstGeom prst="rect">
            <a:avLst/>
          </a:prstGeom>
        </p:spPr>
        <p:txBody>
          <a:bodyPr wrap="none" lIns="91330" tIns="45665" rIns="91330" bIns="45665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深入推进国际化发展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1" name="直接连接符 10"/>
          <p:cNvCxnSpPr/>
          <p:nvPr/>
        </p:nvCxnSpPr>
        <p:spPr>
          <a:xfrm flipH="1">
            <a:off x="4465122" y="2456068"/>
            <a:ext cx="1940658" cy="0"/>
          </a:xfrm>
          <a:prstGeom prst="line">
            <a:avLst/>
          </a:prstGeom>
          <a:ln cap="rnd" cmpd="sng">
            <a:round/>
            <a:head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5311235" y="2551648"/>
            <a:ext cx="17033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主标题</a:t>
            </a:r>
            <a:endParaRPr lang="en-US" altLang="zh-CN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字体：微软雅黑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字号：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72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H="1">
            <a:off x="4851469" y="3400161"/>
            <a:ext cx="1564002" cy="0"/>
          </a:xfrm>
          <a:prstGeom prst="line">
            <a:avLst/>
          </a:prstGeom>
          <a:ln cap="rnd" cmpd="sng">
            <a:round/>
            <a:head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5320926" y="3519491"/>
            <a:ext cx="17033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副标题</a:t>
            </a:r>
            <a:endParaRPr lang="en-US" altLang="zh-CN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字体：微软雅黑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字号：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28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11507" y="6378976"/>
            <a:ext cx="1703311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章节过页示意</a:t>
            </a:r>
            <a:endParaRPr lang="zh-CN" altLang="en-US" sz="1400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8"/>
          <p:cNvSpPr/>
          <p:nvPr/>
        </p:nvSpPr>
        <p:spPr>
          <a:xfrm>
            <a:off x="5282017" y="0"/>
            <a:ext cx="6909984" cy="6858000"/>
          </a:xfrm>
          <a:custGeom>
            <a:avLst/>
            <a:gdLst>
              <a:gd name="connsiteX0" fmla="*/ 0 w 10602657"/>
              <a:gd name="connsiteY0" fmla="*/ 0 h 13716000"/>
              <a:gd name="connsiteX1" fmla="*/ 10602657 w 10602657"/>
              <a:gd name="connsiteY1" fmla="*/ 0 h 13716000"/>
              <a:gd name="connsiteX2" fmla="*/ 10602657 w 10602657"/>
              <a:gd name="connsiteY2" fmla="*/ 13716000 h 13716000"/>
              <a:gd name="connsiteX3" fmla="*/ 0 w 10602657"/>
              <a:gd name="connsiteY3" fmla="*/ 13716000 h 13716000"/>
              <a:gd name="connsiteX4" fmla="*/ 0 w 10602657"/>
              <a:gd name="connsiteY4" fmla="*/ 0 h 13716000"/>
              <a:gd name="connsiteX0-1" fmla="*/ 3598607 w 14201264"/>
              <a:gd name="connsiteY0-2" fmla="*/ 0 h 13716000"/>
              <a:gd name="connsiteX1-3" fmla="*/ 14201264 w 14201264"/>
              <a:gd name="connsiteY1-4" fmla="*/ 0 h 13716000"/>
              <a:gd name="connsiteX2-5" fmla="*/ 14201264 w 14201264"/>
              <a:gd name="connsiteY2-6" fmla="*/ 13716000 h 13716000"/>
              <a:gd name="connsiteX3-7" fmla="*/ 0 w 14201264"/>
              <a:gd name="connsiteY3-8" fmla="*/ 13716000 h 13716000"/>
              <a:gd name="connsiteX4-9" fmla="*/ 3598607 w 14201264"/>
              <a:gd name="connsiteY4-10" fmla="*/ 0 h 13716000"/>
              <a:gd name="connsiteX0-11" fmla="*/ 6554527 w 14201264"/>
              <a:gd name="connsiteY0-12" fmla="*/ 0 h 13716000"/>
              <a:gd name="connsiteX1-13" fmla="*/ 14201264 w 14201264"/>
              <a:gd name="connsiteY1-14" fmla="*/ 0 h 13716000"/>
              <a:gd name="connsiteX2-15" fmla="*/ 14201264 w 14201264"/>
              <a:gd name="connsiteY2-16" fmla="*/ 13716000 h 13716000"/>
              <a:gd name="connsiteX3-17" fmla="*/ 0 w 14201264"/>
              <a:gd name="connsiteY3-18" fmla="*/ 13716000 h 13716000"/>
              <a:gd name="connsiteX4-19" fmla="*/ 6554527 w 14201264"/>
              <a:gd name="connsiteY4-20" fmla="*/ 0 h 13716000"/>
              <a:gd name="connsiteX0-21" fmla="*/ 7679062 w 14201264"/>
              <a:gd name="connsiteY0-22" fmla="*/ 0 h 13716000"/>
              <a:gd name="connsiteX1-23" fmla="*/ 14201264 w 14201264"/>
              <a:gd name="connsiteY1-24" fmla="*/ 0 h 13716000"/>
              <a:gd name="connsiteX2-25" fmla="*/ 14201264 w 14201264"/>
              <a:gd name="connsiteY2-26" fmla="*/ 13716000 h 13716000"/>
              <a:gd name="connsiteX3-27" fmla="*/ 0 w 14201264"/>
              <a:gd name="connsiteY3-28" fmla="*/ 13716000 h 13716000"/>
              <a:gd name="connsiteX4-29" fmla="*/ 7679062 w 14201264"/>
              <a:gd name="connsiteY4-30" fmla="*/ 0 h 13716000"/>
              <a:gd name="connsiteX0-31" fmla="*/ 9446187 w 15968389"/>
              <a:gd name="connsiteY0-32" fmla="*/ 0 h 13716000"/>
              <a:gd name="connsiteX1-33" fmla="*/ 15968389 w 15968389"/>
              <a:gd name="connsiteY1-34" fmla="*/ 0 h 13716000"/>
              <a:gd name="connsiteX2-35" fmla="*/ 15968389 w 15968389"/>
              <a:gd name="connsiteY2-36" fmla="*/ 13716000 h 13716000"/>
              <a:gd name="connsiteX3-37" fmla="*/ 0 w 15968389"/>
              <a:gd name="connsiteY3-38" fmla="*/ 13686503 h 13716000"/>
              <a:gd name="connsiteX4-39" fmla="*/ 9446187 w 15968389"/>
              <a:gd name="connsiteY4-40" fmla="*/ 0 h 13716000"/>
              <a:gd name="connsiteX0-41" fmla="*/ 9381928 w 15904130"/>
              <a:gd name="connsiteY0-42" fmla="*/ 0 h 13716000"/>
              <a:gd name="connsiteX1-43" fmla="*/ 15904130 w 15904130"/>
              <a:gd name="connsiteY1-44" fmla="*/ 0 h 13716000"/>
              <a:gd name="connsiteX2-45" fmla="*/ 15904130 w 15904130"/>
              <a:gd name="connsiteY2-46" fmla="*/ 13716000 h 13716000"/>
              <a:gd name="connsiteX3-47" fmla="*/ 0 w 15904130"/>
              <a:gd name="connsiteY3-48" fmla="*/ 13716000 h 13716000"/>
              <a:gd name="connsiteX4-49" fmla="*/ 9381928 w 15904130"/>
              <a:gd name="connsiteY4-50" fmla="*/ 0 h 13716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5904130" h="13716000">
                <a:moveTo>
                  <a:pt x="9381928" y="0"/>
                </a:moveTo>
                <a:lnTo>
                  <a:pt x="15904130" y="0"/>
                </a:lnTo>
                <a:lnTo>
                  <a:pt x="15904130" y="13716000"/>
                </a:lnTo>
                <a:lnTo>
                  <a:pt x="0" y="13716000"/>
                </a:lnTo>
                <a:lnTo>
                  <a:pt x="9381928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 defTabSz="228600"/>
            <a:endParaRPr lang="de-DE" sz="900">
              <a:solidFill>
                <a:srgbClr val="F8F8F8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647994" y="1751235"/>
            <a:ext cx="11069086" cy="37816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0" name="Gerader Verbinder 39"/>
          <p:cNvCxnSpPr/>
          <p:nvPr/>
        </p:nvCxnSpPr>
        <p:spPr>
          <a:xfrm>
            <a:off x="11983754" y="3116133"/>
            <a:ext cx="0" cy="62573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feld 9"/>
          <p:cNvSpPr txBox="1"/>
          <p:nvPr/>
        </p:nvSpPr>
        <p:spPr>
          <a:xfrm>
            <a:off x="1089233" y="365336"/>
            <a:ext cx="3849118" cy="323117"/>
          </a:xfrm>
          <a:prstGeom prst="rect">
            <a:avLst/>
          </a:prstGeom>
          <a:noFill/>
        </p:spPr>
        <p:txBody>
          <a:bodyPr wrap="square" lIns="45666" tIns="22836" rIns="45666" bIns="22836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>
                <a:solidFill>
                  <a:srgbClr val="36B7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Internationalization</a:t>
            </a:r>
            <a:endParaRPr lang="zh-CN" altLang="en-US" b="1" dirty="0">
              <a:solidFill>
                <a:srgbClr val="36B7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13"/>
          <p:cNvSpPr txBox="1"/>
          <p:nvPr/>
        </p:nvSpPr>
        <p:spPr>
          <a:xfrm>
            <a:off x="1016181" y="650607"/>
            <a:ext cx="4010693" cy="523220"/>
          </a:xfrm>
          <a:prstGeom prst="rect">
            <a:avLst/>
          </a:prstGeom>
          <a:noFill/>
        </p:spPr>
        <p:txBody>
          <a:bodyPr wrap="square" lIns="91330" tIns="45665" rIns="91330" bIns="45665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国际化</a:t>
            </a:r>
          </a:p>
        </p:txBody>
      </p:sp>
      <p:sp>
        <p:nvSpPr>
          <p:cNvPr id="35" name="Rechteck 6"/>
          <p:cNvSpPr/>
          <p:nvPr/>
        </p:nvSpPr>
        <p:spPr>
          <a:xfrm>
            <a:off x="954141" y="477802"/>
            <a:ext cx="49577" cy="597527"/>
          </a:xfrm>
          <a:prstGeom prst="rect">
            <a:avLst/>
          </a:prstGeom>
          <a:solidFill>
            <a:srgbClr val="36B7AB"/>
          </a:solidFill>
          <a:ln w="25400" cap="flat" cmpd="sng" algn="ctr">
            <a:noFill/>
            <a:prstDash val="solid"/>
          </a:ln>
          <a:effectLst/>
        </p:spPr>
        <p:txBody>
          <a:bodyPr lIns="45666" tIns="22836" rIns="45666" bIns="22836" rtlCol="0" anchor="ctr"/>
          <a:lstStyle/>
          <a:p>
            <a:pPr algn="ctr" defTabSz="913130"/>
            <a:endParaRPr lang="de-DE" sz="1800" kern="0">
              <a:solidFill>
                <a:srgbClr val="FFFFFF"/>
              </a:solidFill>
              <a:latin typeface="Gill Sans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186103" y="3101936"/>
            <a:ext cx="10265174" cy="1754324"/>
          </a:xfrm>
          <a:prstGeom prst="rect">
            <a:avLst/>
          </a:prstGeom>
        </p:spPr>
        <p:txBody>
          <a:bodyPr wrap="square" lIns="91330" tIns="45665" rIns="91330" bIns="45665">
            <a:spAutoFit/>
          </a:bodyPr>
          <a:lstStyle/>
          <a:p>
            <a:pPr marL="171450" indent="-171450">
              <a:lnSpc>
                <a:spcPct val="150000"/>
              </a:lnSpc>
              <a:buFont typeface="微软雅黑" panose="020B0503020204020204" pitchFamily="34" charset="-122"/>
              <a:buChar char="−"/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围绕价值观办学理念的文化内涵，细化欧亚文化管理体系，有效传播</a:t>
            </a:r>
            <a:r>
              <a:rPr lang="zh-CN" altLang="en-US" sz="2400" b="1" dirty="0">
                <a:solidFill>
                  <a:srgbClr val="00AB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欧亚模式、欧亚文化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>
              <a:lnSpc>
                <a:spcPct val="150000"/>
              </a:lnSpc>
              <a:buFont typeface="微软雅黑" panose="020B0503020204020204" pitchFamily="34" charset="-122"/>
              <a:buChar char="−"/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全面升级欧亚</a:t>
            </a:r>
            <a:r>
              <a:rPr lang="zh-CN" altLang="en-US" sz="2400" b="1" dirty="0">
                <a:solidFill>
                  <a:srgbClr val="00AB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品牌定位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，面向重点目标受众优化媒介渠道，完善品牌管理体系。</a:t>
            </a:r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>
              <a:lnSpc>
                <a:spcPct val="150000"/>
              </a:lnSpc>
              <a:buFont typeface="微软雅黑" panose="020B0503020204020204" pitchFamily="34" charset="-122"/>
              <a:buChar char="−"/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强化教育教学质量、国际化等</a:t>
            </a:r>
            <a:r>
              <a:rPr lang="zh-CN" altLang="en-US" sz="2400" b="1" dirty="0">
                <a:solidFill>
                  <a:srgbClr val="00AB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核心内容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的多元化生产与传播，提升国际化品牌影响力。</a:t>
            </a:r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735141" y="2187352"/>
            <a:ext cx="8958589" cy="923310"/>
          </a:xfrm>
          <a:prstGeom prst="rect">
            <a:avLst/>
          </a:prstGeom>
        </p:spPr>
        <p:txBody>
          <a:bodyPr wrap="none" lIns="91330" tIns="45665" rIns="91330" bIns="45665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升级品牌传播体系，提升国际化品牌影响力</a:t>
            </a:r>
            <a:endParaRPr lang="en-US" altLang="zh-CN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11507" y="6378976"/>
            <a:ext cx="1703311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报告正文示意</a:t>
            </a:r>
            <a:endParaRPr lang="zh-CN" altLang="en-US" sz="1400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 flipH="1">
            <a:off x="2392555" y="904574"/>
            <a:ext cx="1242474" cy="0"/>
          </a:xfrm>
          <a:prstGeom prst="line">
            <a:avLst/>
          </a:prstGeom>
          <a:ln cap="rnd" cmpd="sng">
            <a:round/>
            <a:head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3809361" y="927713"/>
            <a:ext cx="248252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正文标题</a:t>
            </a:r>
            <a:endParaRPr lang="en-US" altLang="zh-CN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字体：微软雅黑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文本加粗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字号：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28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829514" y="196417"/>
            <a:ext cx="27175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英文副标</a:t>
            </a:r>
            <a:endParaRPr lang="en-US" altLang="zh-CN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字体：微软雅黑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文本加粗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字号：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 flipH="1">
            <a:off x="10225005" y="2649007"/>
            <a:ext cx="521728" cy="0"/>
          </a:xfrm>
          <a:prstGeom prst="line">
            <a:avLst/>
          </a:prstGeom>
          <a:ln cap="rnd" cmpd="sng">
            <a:round/>
            <a:head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H="1">
            <a:off x="1282196" y="5093258"/>
            <a:ext cx="1242474" cy="0"/>
          </a:xfrm>
          <a:prstGeom prst="line">
            <a:avLst/>
          </a:prstGeom>
          <a:ln cap="rnd" cmpd="sng">
            <a:round/>
            <a:head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2707545" y="4959862"/>
            <a:ext cx="248252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汇报正文</a:t>
            </a:r>
            <a:endParaRPr lang="en-US" altLang="zh-CN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字体：微软雅黑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字号：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0757611" y="2296350"/>
            <a:ext cx="248252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内容标题</a:t>
            </a:r>
            <a:endParaRPr lang="en-US" altLang="zh-CN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字体：微软雅黑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字号：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36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0079711" y="30143"/>
            <a:ext cx="4416851" cy="1862048"/>
            <a:chOff x="10079711" y="30143"/>
            <a:chExt cx="4416851" cy="1862048"/>
          </a:xfrm>
        </p:grpSpPr>
        <p:sp>
          <p:nvSpPr>
            <p:cNvPr id="3" name="TextBox 2"/>
            <p:cNvSpPr txBox="1"/>
            <p:nvPr/>
          </p:nvSpPr>
          <p:spPr>
            <a:xfrm>
              <a:off x="10079711" y="30143"/>
              <a:ext cx="3349256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500" b="1" dirty="0">
                  <a:solidFill>
                    <a:schemeClr val="tx1">
                      <a:lumMod val="20000"/>
                      <a:lumOff val="8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11500" b="1" dirty="0">
                <a:solidFill>
                  <a:schemeClr val="tx1">
                    <a:lumMod val="20000"/>
                    <a:lumOff val="8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10079711" y="778234"/>
              <a:ext cx="4416851" cy="796385"/>
              <a:chOff x="10079711" y="778234"/>
              <a:chExt cx="4416851" cy="796385"/>
            </a:xfrm>
          </p:grpSpPr>
          <p:sp>
            <p:nvSpPr>
              <p:cNvPr id="43" name="文本框 13"/>
              <p:cNvSpPr txBox="1"/>
              <p:nvPr/>
            </p:nvSpPr>
            <p:spPr>
              <a:xfrm>
                <a:off x="10485869" y="1051399"/>
                <a:ext cx="4010693" cy="523220"/>
              </a:xfrm>
              <a:prstGeom prst="rect">
                <a:avLst/>
              </a:prstGeom>
              <a:noFill/>
            </p:spPr>
            <p:txBody>
              <a:bodyPr wrap="square" lIns="91330" tIns="45665" rIns="91330" bIns="45665" rtlCol="0">
                <a:spAutoFit/>
              </a:bodyPr>
              <a:lstStyle/>
              <a:p>
                <a:r>
                  <a:rPr lang="zh-CN" altLang="en-US" sz="28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国际化</a:t>
                </a:r>
              </a:p>
            </p:txBody>
          </p:sp>
          <p:sp>
            <p:nvSpPr>
              <p:cNvPr id="44" name="Textfeld 9"/>
              <p:cNvSpPr txBox="1"/>
              <p:nvPr/>
            </p:nvSpPr>
            <p:spPr>
              <a:xfrm>
                <a:off x="10079711" y="778234"/>
                <a:ext cx="3849118" cy="323117"/>
              </a:xfrm>
              <a:prstGeom prst="rect">
                <a:avLst/>
              </a:prstGeom>
              <a:noFill/>
            </p:spPr>
            <p:txBody>
              <a:bodyPr wrap="square" lIns="45666" tIns="22836" rIns="45666" bIns="22836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dirty="0"/>
                  <a:t>Internationalization</a:t>
                </a:r>
                <a:endParaRPr lang="zh-CN" altLang="en-US" dirty="0"/>
              </a:p>
            </p:txBody>
          </p:sp>
        </p:grp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899" y="0"/>
            <a:ext cx="3079182" cy="4618774"/>
          </a:xfrm>
          <a:prstGeom prst="rect">
            <a:avLst/>
          </a:prstGeom>
        </p:spPr>
      </p:pic>
      <p:sp>
        <p:nvSpPr>
          <p:cNvPr id="21" name="Rechteck 18"/>
          <p:cNvSpPr/>
          <p:nvPr/>
        </p:nvSpPr>
        <p:spPr>
          <a:xfrm>
            <a:off x="799977" y="1327644"/>
            <a:ext cx="2266551" cy="4229100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10000"/>
                  <a:lumMod val="0"/>
                  <a:lumOff val="100000"/>
                </a:schemeClr>
              </a:gs>
              <a:gs pos="25000">
                <a:schemeClr val="accent1">
                  <a:alpha val="10000"/>
                  <a:lumMod val="0"/>
                  <a:lumOff val="100000"/>
                </a:schemeClr>
              </a:gs>
              <a:gs pos="77000">
                <a:srgbClr val="36B7AB"/>
              </a:gs>
            </a:gsLst>
            <a:lin ang="5400000" scaled="0"/>
            <a:tileRect/>
          </a:gradFill>
          <a:ln>
            <a:noFill/>
          </a:ln>
          <a:effectLst>
            <a:outerShdw blurRad="762000" dist="508000" dir="81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657" tIns="22832" rIns="45657" bIns="22832" rtlCol="0" anchor="ctr"/>
          <a:lstStyle/>
          <a:p>
            <a:pPr algn="ctr" defTabSz="228600"/>
            <a:endParaRPr lang="de-DE" sz="900">
              <a:solidFill>
                <a:srgbClr val="F8F8F8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774441" y="1926169"/>
            <a:ext cx="7707207" cy="2585305"/>
          </a:xfrm>
          <a:prstGeom prst="rect">
            <a:avLst/>
          </a:prstGeom>
        </p:spPr>
        <p:txBody>
          <a:bodyPr wrap="square" lIns="91332" tIns="45666" rIns="91332" bIns="45666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7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“找出一种教育方法，使教师因此可以少教，但是学生可以多学；使学校因此可以少些喧嚣、厌恶和无益的劳苦，独具闲暇、快乐及坚实的进步。</a:t>
            </a:r>
            <a:endParaRPr lang="zh-CN" altLang="en-US" sz="2700" dirty="0"/>
          </a:p>
        </p:txBody>
      </p:sp>
      <p:sp>
        <p:nvSpPr>
          <p:cNvPr id="11" name="Textfeld 10"/>
          <p:cNvSpPr txBox="1"/>
          <p:nvPr/>
        </p:nvSpPr>
        <p:spPr>
          <a:xfrm>
            <a:off x="761867" y="5695966"/>
            <a:ext cx="2304661" cy="200055"/>
          </a:xfrm>
          <a:prstGeom prst="rect">
            <a:avLst/>
          </a:prstGeom>
          <a:noFill/>
        </p:spPr>
        <p:txBody>
          <a:bodyPr wrap="square" lIns="45666" tIns="22836" rIns="45666" bIns="22836" rtlCol="0">
            <a:spAutoFit/>
          </a:bodyPr>
          <a:lstStyle/>
          <a:p>
            <a:r>
              <a:rPr lang="de-DE" sz="1000" b="1"/>
              <a:t>Public Relations Worldwide</a:t>
            </a:r>
          </a:p>
        </p:txBody>
      </p:sp>
      <p:cxnSp>
        <p:nvCxnSpPr>
          <p:cNvPr id="14" name="Gerader Verbinder 13"/>
          <p:cNvCxnSpPr/>
          <p:nvPr/>
        </p:nvCxnSpPr>
        <p:spPr>
          <a:xfrm>
            <a:off x="11983754" y="3116133"/>
            <a:ext cx="0" cy="625736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Halber Rahmen 14"/>
          <p:cNvSpPr/>
          <p:nvPr/>
        </p:nvSpPr>
        <p:spPr>
          <a:xfrm rot="5400000">
            <a:off x="11166668" y="1314398"/>
            <a:ext cx="447418" cy="447534"/>
          </a:xfrm>
          <a:prstGeom prst="halfFrame">
            <a:avLst>
              <a:gd name="adj1" fmla="val 5428"/>
              <a:gd name="adj2" fmla="val 4905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666" tIns="22836" rIns="45666" bIns="22836"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6" name="Halber Rahmen 15"/>
          <p:cNvSpPr/>
          <p:nvPr/>
        </p:nvSpPr>
        <p:spPr>
          <a:xfrm rot="10800000">
            <a:off x="11166611" y="5096133"/>
            <a:ext cx="447534" cy="447418"/>
          </a:xfrm>
          <a:prstGeom prst="halfFrame">
            <a:avLst>
              <a:gd name="adj1" fmla="val 5428"/>
              <a:gd name="adj2" fmla="val 4905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666" tIns="22836" rIns="45666" bIns="22836"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811870" y="4618774"/>
            <a:ext cx="5517857" cy="338554"/>
          </a:xfrm>
          <a:prstGeom prst="rect">
            <a:avLst/>
          </a:prstGeom>
        </p:spPr>
        <p:txBody>
          <a:bodyPr wrap="none" lIns="91332" tIns="45666" rIns="91332" bIns="45666">
            <a:spAutoFit/>
          </a:bodyPr>
          <a:lstStyle/>
          <a:p>
            <a:r>
              <a:rPr lang="en-US" altLang="zh-CN" sz="16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——</a:t>
            </a:r>
            <a:r>
              <a:rPr lang="zh-CN" altLang="en-US" sz="16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夸美纽斯（</a:t>
            </a:r>
            <a:r>
              <a:rPr lang="en-US" altLang="zh-CN" sz="16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Johann Amos Comenius</a:t>
            </a:r>
            <a:r>
              <a:rPr lang="zh-CN" altLang="en-US" sz="16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16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6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大教学论</a:t>
            </a:r>
            <a:r>
              <a:rPr lang="en-US" altLang="zh-CN" sz="16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lang="zh-CN" altLang="en-US" sz="1600" dirty="0"/>
          </a:p>
        </p:txBody>
      </p:sp>
      <p:sp>
        <p:nvSpPr>
          <p:cNvPr id="23" name="文本框 22"/>
          <p:cNvSpPr txBox="1"/>
          <p:nvPr/>
        </p:nvSpPr>
        <p:spPr>
          <a:xfrm>
            <a:off x="311507" y="6378976"/>
            <a:ext cx="1703311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论据引用</a:t>
            </a:r>
            <a:endParaRPr lang="zh-CN" altLang="en-US" sz="1400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H="1">
            <a:off x="8395854" y="1030864"/>
            <a:ext cx="730673" cy="0"/>
          </a:xfrm>
          <a:prstGeom prst="line">
            <a:avLst/>
          </a:prstGeom>
          <a:ln cap="rnd" cmpd="sng">
            <a:round/>
            <a:head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9284283" y="850590"/>
            <a:ext cx="21973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bg1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400" b="1" dirty="0">
              <a:solidFill>
                <a:schemeClr val="bg1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bg1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字体：微软雅黑</a:t>
            </a:r>
            <a:endParaRPr lang="en-US" altLang="zh-CN" sz="1400" dirty="0">
              <a:solidFill>
                <a:schemeClr val="bg1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bg1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行距：</a:t>
            </a:r>
            <a:r>
              <a:rPr lang="en-US" altLang="zh-CN" sz="1400" dirty="0">
                <a:solidFill>
                  <a:schemeClr val="bg1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1.5</a:t>
            </a:r>
            <a:r>
              <a:rPr lang="zh-CN" altLang="en-US" sz="1400" dirty="0">
                <a:solidFill>
                  <a:schemeClr val="bg1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倍行距</a:t>
            </a:r>
            <a:endParaRPr lang="en-US" altLang="zh-CN" sz="1400" dirty="0">
              <a:solidFill>
                <a:schemeClr val="bg1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bg1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字号：</a:t>
            </a:r>
            <a:r>
              <a:rPr lang="en-US" altLang="zh-CN" sz="1400" dirty="0">
                <a:solidFill>
                  <a:schemeClr val="bg1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27</a:t>
            </a:r>
            <a:endParaRPr lang="zh-CN" altLang="en-US" sz="1400" dirty="0">
              <a:solidFill>
                <a:schemeClr val="bg1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 flipH="1">
            <a:off x="8395854" y="5399186"/>
            <a:ext cx="730673" cy="0"/>
          </a:xfrm>
          <a:prstGeom prst="line">
            <a:avLst/>
          </a:prstGeom>
          <a:ln cap="rnd" cmpd="sng">
            <a:round/>
            <a:head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9284283" y="5218912"/>
            <a:ext cx="219736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bg1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400" b="1" dirty="0">
              <a:solidFill>
                <a:schemeClr val="bg1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bg1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字体：微软雅黑</a:t>
            </a:r>
            <a:endParaRPr lang="en-US" altLang="zh-CN" sz="1400" dirty="0">
              <a:solidFill>
                <a:schemeClr val="bg1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bg1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字号：</a:t>
            </a:r>
            <a:r>
              <a:rPr lang="en-US" altLang="zh-CN" sz="1400" dirty="0">
                <a:solidFill>
                  <a:schemeClr val="bg1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</a:t>
            </a:r>
            <a:endParaRPr lang="zh-CN" altLang="en-US" sz="1400" dirty="0">
              <a:solidFill>
                <a:schemeClr val="bg1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980AAC7C-05FA-4679-B379-E3501981CD6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287000" cy="6858000"/>
          </a:xfrm>
          <a:prstGeom prst="rect">
            <a:avLst/>
          </a:prstGeom>
        </p:spPr>
      </p:pic>
      <p:cxnSp>
        <p:nvCxnSpPr>
          <p:cNvPr id="11" name="Gerader Verbinder 10"/>
          <p:cNvCxnSpPr/>
          <p:nvPr/>
        </p:nvCxnSpPr>
        <p:spPr>
          <a:xfrm>
            <a:off x="232049" y="617430"/>
            <a:ext cx="0" cy="62573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1655997" y="690362"/>
            <a:ext cx="6359160" cy="507832"/>
          </a:xfrm>
          <a:prstGeom prst="rect">
            <a:avLst/>
          </a:prstGeom>
          <a:noFill/>
        </p:spPr>
        <p:txBody>
          <a:bodyPr wrap="square" lIns="45720" tIns="22860" rIns="45720" bIns="22860" rtlCol="0">
            <a:spAutoFit/>
          </a:bodyPr>
          <a:lstStyle/>
          <a:p>
            <a:r>
              <a:rPr lang="en-US" sz="3000" dirty="0">
                <a:solidFill>
                  <a:schemeClr val="bg1"/>
                </a:solidFill>
                <a:latin typeface="Century Gothic" panose="020B0502020202020204" pitchFamily="34" charset="0"/>
              </a:rPr>
              <a:t>Keep it </a:t>
            </a:r>
            <a:r>
              <a:rPr lang="en-US" sz="3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short</a:t>
            </a:r>
            <a:r>
              <a:rPr lang="en-US" sz="3000" dirty="0">
                <a:latin typeface="Century Gothic" panose="020B0502020202020204" pitchFamily="34" charset="0"/>
              </a:rPr>
              <a:t> </a:t>
            </a:r>
            <a:r>
              <a:rPr lang="en-US" sz="3000" dirty="0">
                <a:solidFill>
                  <a:schemeClr val="bg1"/>
                </a:solidFill>
                <a:latin typeface="Century Gothic" panose="020B0502020202020204" pitchFamily="34" charset="0"/>
              </a:rPr>
              <a:t>and</a:t>
            </a:r>
            <a:r>
              <a:rPr lang="en-US" sz="3000" dirty="0">
                <a:latin typeface="Century Gothic" panose="020B0502020202020204" pitchFamily="34" charset="0"/>
              </a:rPr>
              <a:t> </a:t>
            </a:r>
            <a:r>
              <a:rPr lang="en-US" sz="3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impactful</a:t>
            </a:r>
            <a:r>
              <a:rPr lang="en-US" sz="3000" b="1" dirty="0">
                <a:latin typeface="Century Gothic" panose="020B0502020202020204" pitchFamily="34" charset="0"/>
              </a:rPr>
              <a:t>.</a:t>
            </a:r>
            <a:endParaRPr lang="de-DE" sz="3000" b="1" dirty="0">
              <a:latin typeface="Century Gothic" panose="020B0502020202020204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8231744" y="944278"/>
            <a:ext cx="3525783" cy="5117691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10000"/>
                  <a:lumMod val="0"/>
                  <a:lumOff val="100000"/>
                </a:schemeClr>
              </a:gs>
              <a:gs pos="25000">
                <a:schemeClr val="accent1">
                  <a:alpha val="10000"/>
                  <a:lumMod val="0"/>
                  <a:lumOff val="100000"/>
                </a:schemeClr>
              </a:gs>
              <a:gs pos="77000">
                <a:srgbClr val="36B7AB"/>
              </a:gs>
            </a:gsLst>
            <a:lin ang="5400000" scaled="0"/>
            <a:tileRect/>
          </a:gradFill>
          <a:ln>
            <a:noFill/>
          </a:ln>
          <a:effectLst>
            <a:outerShdw blurRad="762000" dist="508000" dir="81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de-DE"/>
          </a:p>
        </p:txBody>
      </p:sp>
      <p:sp>
        <p:nvSpPr>
          <p:cNvPr id="16" name="Textfeld 15"/>
          <p:cNvSpPr txBox="1"/>
          <p:nvPr/>
        </p:nvSpPr>
        <p:spPr>
          <a:xfrm>
            <a:off x="10673237" y="3029500"/>
            <a:ext cx="796620" cy="815608"/>
          </a:xfrm>
          <a:prstGeom prst="rect">
            <a:avLst/>
          </a:prstGeom>
          <a:noFill/>
        </p:spPr>
        <p:txBody>
          <a:bodyPr wrap="square" lIns="45720" tIns="22860" rIns="45720" bIns="22860" rtlCol="0">
            <a:spAutoFit/>
          </a:bodyPr>
          <a:lstStyle/>
          <a:p>
            <a:pPr algn="r"/>
            <a:r>
              <a:rPr lang="en-US" sz="5000">
                <a:solidFill>
                  <a:schemeClr val="bg1"/>
                </a:solidFill>
                <a:latin typeface="Century Gothic" panose="020B0502020202020204" pitchFamily="34" charset="0"/>
              </a:rPr>
              <a:t>05</a:t>
            </a:r>
            <a:endParaRPr lang="de-DE" sz="5000" b="1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9397169" y="3284706"/>
            <a:ext cx="1106417" cy="200055"/>
          </a:xfrm>
          <a:prstGeom prst="rect">
            <a:avLst/>
          </a:prstGeom>
          <a:noFill/>
        </p:spPr>
        <p:txBody>
          <a:bodyPr wrap="square" lIns="45720" tIns="22860" rIns="45720" bIns="22860" rtlCol="0">
            <a:spAutoFit/>
          </a:bodyPr>
          <a:lstStyle/>
          <a:p>
            <a:pPr algn="r"/>
            <a:r>
              <a:rPr lang="de-DE" sz="1000">
                <a:solidFill>
                  <a:schemeClr val="bg1"/>
                </a:solidFill>
                <a:latin typeface="Calibri Light" panose="020F0302020204030204" pitchFamily="34" charset="0"/>
              </a:rPr>
              <a:t>Chapter One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8866090" y="3466801"/>
            <a:ext cx="1637497" cy="246221"/>
          </a:xfrm>
          <a:prstGeom prst="rect">
            <a:avLst/>
          </a:prstGeom>
          <a:noFill/>
        </p:spPr>
        <p:txBody>
          <a:bodyPr wrap="square" lIns="45720" tIns="22860" rIns="45720" bIns="22860" rtlCol="0">
            <a:spAutoFit/>
          </a:bodyPr>
          <a:lstStyle/>
          <a:p>
            <a:pPr algn="r"/>
            <a:r>
              <a:rPr lang="de-DE" sz="1300" b="1">
                <a:solidFill>
                  <a:schemeClr val="bg1"/>
                </a:solidFill>
                <a:latin typeface="Calibri Light" panose="020F0302020204030204" pitchFamily="34" charset="0"/>
              </a:rPr>
              <a:t>People on Spot</a:t>
            </a:r>
          </a:p>
        </p:txBody>
      </p:sp>
      <p:cxnSp>
        <p:nvCxnSpPr>
          <p:cNvPr id="12" name="Gerader Verbinder 11"/>
          <p:cNvCxnSpPr/>
          <p:nvPr/>
        </p:nvCxnSpPr>
        <p:spPr>
          <a:xfrm>
            <a:off x="11983754" y="3116133"/>
            <a:ext cx="0" cy="62573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1288234" y="1243166"/>
            <a:ext cx="5724644" cy="1569660"/>
          </a:xfrm>
          <a:prstGeom prst="rect">
            <a:avLst/>
          </a:prstGeom>
        </p:spPr>
        <p:txBody>
          <a:bodyPr wrap="none" lIns="91332" tIns="45666" rIns="91332" bIns="45666">
            <a:spAutoFit/>
          </a:bodyPr>
          <a:lstStyle/>
          <a:p>
            <a:pPr algn="r"/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在欧亚</a:t>
            </a:r>
            <a:endParaRPr lang="en-US" altLang="zh-CN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遇见传播教育的美好</a:t>
            </a:r>
            <a:endParaRPr lang="en-US" altLang="zh-CN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 flipH="1">
            <a:off x="7045781" y="4825950"/>
            <a:ext cx="2826105" cy="0"/>
          </a:xfrm>
          <a:prstGeom prst="line">
            <a:avLst/>
          </a:prstGeom>
          <a:ln cap="rnd" cmpd="sng">
            <a:round/>
            <a:head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9994635" y="4657300"/>
            <a:ext cx="219736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总结内容</a:t>
            </a:r>
            <a:endParaRPr lang="en-US" altLang="zh-CN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字体：微软雅黑加粗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字号：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48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fe9dbe2c-2ac2-4190-a673-34b4224df830"/>
  <p:tag name="COMMONDATA" val="eyJoZGlkIjoiZDc1MDEwODkwNzMxZDZkNGU5NTNkYmYzODdiYzYyNWI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730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730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20187308"/>
  <p:tag name="KSO_WM_TEMPLATE_THUMBS_INDEX" val="1、2、3、6、8、10、11、12、15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2019空白演示文档">
      <a:dk1>
        <a:srgbClr val="000000"/>
      </a:dk1>
      <a:lt1>
        <a:srgbClr val="FFFFFF"/>
      </a:lt1>
      <a:dk2>
        <a:srgbClr val="E6E4E4"/>
      </a:dk2>
      <a:lt2>
        <a:srgbClr val="FFFFFF"/>
      </a:lt2>
      <a:accent1>
        <a:srgbClr val="477DEA"/>
      </a:accent1>
      <a:accent2>
        <a:srgbClr val="9B9B9B"/>
      </a:accent2>
      <a:accent3>
        <a:srgbClr val="F3B745"/>
      </a:accent3>
      <a:accent4>
        <a:srgbClr val="477EE7"/>
      </a:accent4>
      <a:accent5>
        <a:srgbClr val="4BA151"/>
      </a:accent5>
      <a:accent6>
        <a:srgbClr val="E9403C"/>
      </a:accent6>
      <a:hlink>
        <a:srgbClr val="0563C1"/>
      </a:hlink>
      <a:folHlink>
        <a:srgbClr val="954D72"/>
      </a:folHlink>
    </a:clrScheme>
    <a:fontScheme name="2019空白演示文档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Benutzerdefiniert 302">
      <a:dk1>
        <a:srgbClr val="464646"/>
      </a:dk1>
      <a:lt1>
        <a:srgbClr val="F8F8F8"/>
      </a:lt1>
      <a:dk2>
        <a:srgbClr val="44546A"/>
      </a:dk2>
      <a:lt2>
        <a:srgbClr val="E7E6E6"/>
      </a:lt2>
      <a:accent1>
        <a:srgbClr val="00B0F0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659</Words>
  <Application>Microsoft Office PowerPoint</Application>
  <PresentationFormat>宽屏</PresentationFormat>
  <Paragraphs>166</Paragraphs>
  <Slides>10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Gill Sans</vt:lpstr>
      <vt:lpstr>Helvetica Neue Medium</vt:lpstr>
      <vt:lpstr>等线</vt:lpstr>
      <vt:lpstr>等线 Light</vt:lpstr>
      <vt:lpstr>微软雅黑</vt:lpstr>
      <vt:lpstr>Arial</vt:lpstr>
      <vt:lpstr>Calibri</vt:lpstr>
      <vt:lpstr>Calibri Light</vt:lpstr>
      <vt:lpstr>Century Gothic</vt:lpstr>
      <vt:lpstr>Office 主题​​</vt:lpstr>
      <vt:lpstr>1_Office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HaoXiTong.Com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HaoXiTong</dc:creator>
  <cp:lastModifiedBy>xcb</cp:lastModifiedBy>
  <cp:revision>372</cp:revision>
  <dcterms:created xsi:type="dcterms:W3CDTF">2018-01-15T00:09:00Z</dcterms:created>
  <dcterms:modified xsi:type="dcterms:W3CDTF">2025-05-29T08:56:41Z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C2049B81D166410E944AA9BB2B5827B6</vt:lpwstr>
  </property>
  <property fmtid="{D5CDD505-2E9C-101B-9397-08002B2CF9AE}" pid="3" name="KSOProductBuildVer">
    <vt:lpwstr>2052-11.1.0.11830</vt:lpwstr>
  </property>
</Properties>
</file>